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1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5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97081A-665E-477A-8D3F-030E36F4FAEE}" type="datetimeFigureOut">
              <a:rPr lang="es-ES" smtClean="0"/>
              <a:t>05/05/2013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9E8E54-DC21-4773-AC94-1DB111D24534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Componentes de una computadora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Lic. </a:t>
            </a:r>
            <a:r>
              <a:rPr lang="es-PE" dirty="0" err="1" smtClean="0"/>
              <a:t>Angel</a:t>
            </a:r>
            <a:r>
              <a:rPr lang="es-PE" dirty="0" smtClean="0"/>
              <a:t> </a:t>
            </a:r>
            <a:r>
              <a:rPr lang="es-PE" dirty="0" err="1" smtClean="0"/>
              <a:t>Villalva</a:t>
            </a:r>
            <a:r>
              <a:rPr lang="es-PE" dirty="0" smtClean="0"/>
              <a:t> </a:t>
            </a:r>
            <a:r>
              <a:rPr lang="es-PE" dirty="0" err="1" smtClean="0"/>
              <a:t>Villalva</a:t>
            </a:r>
            <a:endParaRPr lang="es-ES" dirty="0"/>
          </a:p>
        </p:txBody>
      </p:sp>
      <p:pic>
        <p:nvPicPr>
          <p:cNvPr id="4" name="Picture 7" descr="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365104"/>
            <a:ext cx="12906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ont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6732588" cy="1270000"/>
          </a:xfrm>
          <a:prstGeom prst="rect">
            <a:avLst/>
          </a:prstGeom>
          <a:noFill/>
        </p:spPr>
      </p:pic>
      <p:sp>
        <p:nvSpPr>
          <p:cNvPr id="15362" name="AutoShape 2" descr="data:image/jpeg;base64,/9j/4AAQSkZJRgABAQAAAQABAAD/2wCEAAkGBhQSERQUExQWFRUUGBkWGBcXGBscHBwbIRwaHBggHBwaHCggHCAkHh0XHy8hIygpLSwsFx4xNTAqNSYrLikBCQoKDgwOGg8PGjAkHyQsKSwqLjUsLCwrNSwvLiwsLS8uLyoqLCwsMSw0KjItLCwsMjAsLDQpLCwtLC0vLSwsLP/AABEIAPkAywMBIgACEQEDEQH/xAAcAAACAwEBAQEAAAAAAAAAAAAFBgAEBwMCAQj/xABREAACAQIEAwYCBgcDCQQKAwABAgMEEQAFEiEGMUEHEyJRYXEygRRCUmKRoRUjM3KCkrEIwdIWJENTg6KywtFjc5PxNURUVZSztNPh8BcmNP/EABsBAAIDAQEBAAAAAAAAAAAAAAAEAgMFBgEH/8QANxEAAQMCBAMGBQMEAgMAAAAAAQACEQMhBBIxQVFhcQUTIoGR8KGxwdHhMjNCFFKS8QYjFWKC/9oADAMBAAIRAxEAPwDccTExMCFMTExMCFMTExMCFMTFXMszip42lmkWONRcsxsB/wDn05nGM8Vdu007/R8piYsxsJSmp2/cjsbe7X9hgQtgzniCnpE7yomSJfNza/oBzY+gBOMyz7+0XTRkrSwSTkfXc92h9tix+YGAWRdiNZWuJ80qHUtuU1a5SPViSqe29vIYbsvocky5jHBCKioXmI0NTKPc2Kx/MqMeEgCSjVJ6dpHEFdY0lNoQ8mSG46/XluuPX+SXE1R+0qXjvZSDUBNvUQ++/XGjS8V1kl+5pI4h0aomubf93CG/DXgTmnEVVFb6RmEMOsHSsVLdtuZTW8jG3M3UgemEndoYcGA6Tyk/JXCg/WEof/xLn3/vEf8AxVT/AIMQ9m3EUX7OuLX56aqX89aj8sHIuMFdBJ+mnA1MqM0dOiki2rwtANdtQ9r46x8YtqKrnURYcxNDBbkCLae76HncjHn/AJCluD/ifsjuXcvUJdNbxTSC7LJMq2+rFL6fU8Z8/wCuO1F/aEqYH0V1EA219GqNhv8AYkvf8Ryw8UfFNdbUBR1aecUjxHz694p5+Y298e63i2jlTRmNK8Knwk1ESyRb/wDax61UX6tp6Yup4ujUMNcJ9D6FRdSe3UKxwz2s5fXWVJu7kP8Ao5rI3yN9LfInlhxxkWedhNBVp3tBL3OrddLd7E3tvce4Y+2FWPOs64fIWdTPSg2Gol47eSSfFGTvZTb904ZVa/Q+JhR4K7TqPMgFjfu5rbwuQH9dPRx6j5gYbsCFMTExMCFMTExMCFMTExMCFMTExMCFMTExMCFMLPHHH9PlcOuY6pGB7uFT4nP/ACqOrH8ztin2k9o8WVw9HqJAe6i/LU/koPzJ2HUjMeBOzyfN5TmGaO5iY3UMbGQA3/giG42tfpbngQqFLlmZcTT97K3dUqE2Nj3acriNb3d/Mk+5GwxpdDFQZOPo1FAairK+JVsZD6zSkaYl9NvRTjxmnFPeRvFRMtLRweCSrACgAc1ph8Nh8JkOwv4QThMruMly54FjpHWhlGppiPFKWW+q53JsdR1WY7/CMZ9fGFpNOiMzvh+TyCvZSnxOsEV4i4kswGZVWtmOlaCkJC3NgA5DB35j9oyr5A48pmMzU1TBDD+j5YVaSJVEbh1F9Q2GkNqsrW3UsvnhUzXIY6ikq44CG+iv9MpmU31QSi7qOvhKnnvdbYJ8DcVzLT1VRMqurK1QCt7a4wiTIxsdLMO6cdCWO/O2TXDqjM5OZwIsfIiBpcazO90wwhpjQe90sf5YVAooapauX6Sk7RujSFldCusExnYD6uwt88NPH1bUU89FmcSXVIgsiG/h13JDdQCHKhuhX2GEY8LrJW1VPGwV95Ka5sHGzogv1eNgV35gedw95Tm9dUikeWilkCJNFUBlCiWNhHpYCQqGa6kletja2ra+u1jXNe0CLyDAs4SB8wOBUGEkEHl6hLPGGZU89HC9NdVkq5HeI/Udo49QsNiCQzA8vERtawMcf5Gi1dFDZS1TVSSSMRzDSoqKTzsqeHTy2J64qV3ZxU6tUNKQjVHfd0ZohojGyobt8Ru3K4A0i5N7MHEtJUPm1LVGmn+j06i5TQ7X8bGyI55Eqpt9m/liHesaWCm6wDzqJ0sNf96qWUwcw4KhxzMmV0c9NAAprZXkAX6kRCBva5ug9D5jDrV8RLS5elTNdgIoiQObMyrYeW5P9cZvxghlpKmskm0SVEixrTMEDLFG40r4vGrDZ2C7eIXHIhhz21dk7xxi708FNNa/Xu9ZHuI7n+IYWfRa5lPP/d4j/iPx8VY15BdHC3xVjLa9TNGI45srqqgCSLuSHjlWxN5I1Hdm3M61U8vFhyp+MmjBhzSJBG3h+koL07A9JFa5iJ+9dT54VOzC89HTzyEl4Ukp0vy06l3G1ybKiXvyT3wPzrjWQZ1DSwt3kTBYZoyLrqZiWI+8qkA+xBBxdRxNanWdTZcNBkEmLcDqPOVB9NjmBx3VrjnsP3+lZUxRhZxCG68wYXv4T1AJ9iNhjt2ddtR1ijzS8cqnQJmBXfYaZQR4W+9sPO3MkMmzr6JLKlExmihYrNQk+OPcXen1Hl/2d9JN7aW2xd4w4GpM9phU0zqJ9JEcoBAJH1JVtfY3G41L6jY7tDEMrtlvpuk3sLDBWkA4+4wXs67RZ8rm/R2aBkRTpR35xX5AnrEejD4fblvKsCARuDuDhhQX3ExMTAhTExMTAhTExMTAhTC5x5xrFllK00nic+GOO9i7+XoBzJ6D3GDtZWJFG8kjBURSzMeQUC5J+WPzzGJeJs4udS0cHT7EV9vQSSEfL1CYEK72fcFTZ1UtmOZami1eBTsJCCfCo6RLysOZ2v8AFhu4k4hSrvGZFp8sjbunkLBfpLA27uM9IQQQWHxWIGwJxc4qzGMq1BCRDSU8f+dyL4QqAXWFCOTMN36hSBzbCdxHlaVDxw1PdrSzqq0M0VwIXA8KtewPeLb08Nha1xl4zFwe6aY4ncdOe/Ic0xSp2zFe+IYROe6qTGaGXTHTS07eCnkFwneWsPECNz4RawtzwN4Rq+6d8mzJFZT+yLbqb7hQfI7sp2INxsbACaXswLmSnWoMFSo8cUgJSRL7PG62LIdtipKnY4LVHAtbURQ01QqiSBgIqxG1ARb6lcbOSDYrsPccznHuWt7vPb0IOzhx5xrrxV4zk5o98F7yvhV8pzKJgTJSVF4Cx5qW3RX6fGFseRueRx7y/gEU8MxrKo09JLJ3hp1YAWBJRXkN7m1gVS97Dc2GL3EPaAtEopactWVKizPIdQU9S5W1zf6otbqb4SKmllqpO9rJDK/ReSKPJQOntb54KYr1RnecsxeLmNCBt19E3QwbqximLD0Hnv0CZ4+0GhpvBl9I0rCw120jYWF3e7mw23ttinUdoeZyX0iCAfulm/FiRt7DnilFSgCwFgOg5Y6inxcMPSBnLJ4m5+3wW5T7KptH/Y4npYff4rx/lTmZIJqwCL7CJLH38O+OsPHGaJuZYZfR4wP+EL78+mPhp8Q0+JGlTOrG+gVx7Owx0kf/AEfqUWh7WjbTW0R09WjIdfmjbf72LuVUVDV95+jao0xlXTNEqr4l3/0cg8JAYgMmwGFgwYG1OSKWDpeOQG4dDYg9Dt/Ub4r/AKan/Dw/EeYKRr9lO1pOnkbHyIWlZxWLltPBR0iMryssMTsp0Kzmxd3tpLXJOnnc8rDCFxLQtRZrSR0q95IkaaNXN5GL3dvMljqN/K3IYL5B2kSQFYcxHeREgCoAuee3eLbe3O/Pb62GPNsrlarSspe6cTJHCJz4+5Q3LSKnJ73Avfa24sTZanmwzyKg1DrzZxPP1tr5lY1amZykQRFtx74q1SLS5RShqiRe8a7SSEXklkO72+s2/ToLX6nHbJa+XStfSxMne+KSmYj9fHyV/JJrWIPUWVjyIzObIDWZt9F75alVfvZajm+iwJQsDawvoASwu3psy9oGfCmljWGomaqVl7qmi0iJByUOgUlyVOmxNzfYKLY9bTdTqNNN01HXJvEcI4Hnoqy4Oacw8IsnTjLhClz6jWop2AmVT3UnLlcmOQcx4r7HdTc9SCrdj/aDJTy/oqvBQodEJfYq1/2beh+qfYbgrYjkPE3dE10SlI2bRmFNbxRuNmlAtfUm2qw8ab81x67aOAVq4P0hS2MsSBm0EfrIgLhgRzZRuD1X2GOhw9cVmzodxwKRezKYWuYmM87HO0H9IUvdTNeppwA9+bryV/U9G9bH6wxoeGFBTExMTAhTExMC+KM/SipJqmT4YlJt9puSqPUsQPngQsr7eOL3do8rpvE8pUzBdybkd1H7k2Yj9zoThgy3KhkmWx08Olq2pbSDzBlI8bnr3cS3Pso6thQ7E8getrJ81qvEVdtBPIytu7eyKQB0GofZwXzjiYF5K8hpGlJpqCJASzRgjW6DSd3YM9yPhVB1wtiq3dU5GpsOvu5VlNmY30Xp8gpKmA0AqWJjbXOI3XvHe92aS4J3fcjz0joBhSzjsurYInSjnM0L84XIU8wQQD4NQIvqGk4YuGOGGDLIWldi2t5ZohFUI62spNj3kboWRhqYdQfsvWOVdin4d8MdmGpkb8eP1WkKTaguIWb5PJLmMKQTl6bMKRlYSEFX7u4Duo2uSvhI5X0nrjxxtxxJqNDRMS6DTNOTfTtYgN9vzbmCCBvexPtJ4wNOi01PvUzCwI5xoebehNjbytq6DCRlGUiFNI3J3Y9Sf+mHMPSFSKr2wP4t+Z6cAm8JhTWeRNhqfp14lecsyhYlso3PNup9/wDpgkkGO0UGLccGNC5MldGC2m0NaIAVVIMdRT4urBjqtPiWVVGqh30fENPgn9Hx8NPgyqPeoQ1Pji9Pgy0GK8lPjwtVjaqCVFGGBUi4PMHHPhziKTKpLHVJRyHxLzMZPVf+nX3scFpIMUamlDAgi4IscQc0OaWuEgqvE4duJbwcND72RTM8pmpGMuUqhTMWjUSAX7onURo2sqNcG5vpK2sPDjouV0eSQtLNKZK2RWs4sZLnmY1cEAX3LuN9/wB3A3gPP/oc5op2P0ecnumJsFY81J6A/kbH6xxXz3gyWnqQseuoqamRhTvI2oRxKqFna5J1qWKhjsoQsBcrZPKc/dVHW1ndwHE7QNVylRhpk2uLdOnXZdeD6+SKo7+eanpIXFjTyt43QnVqI+Itvq1vu1/s41HgzMBTTCiZg0EwaWjbmNPxSQ36hQQ6eakj6owjQcKZflMPf1rLPMbm7jVqbqI4zz/ea/O5Ix14Wf6VR6AVhqDJJWUaf6pRIO6I8k1ll5C6s1hbE2YkMqd8yctgbQDzG5jiVWactyHXX31QrjHLJOH83jrKZf8AN5mJCjYWP7WI/wBV8vD9nG/ZZmKTwxzRnUkqq6nzBFxhOzagTPcosVCyspIB/wBFUJdSp9A2pfVWvhR/s+cVtaXLpb6otUkYPQXtKvpZiG/ibyx0SRW0YmJiYEKYxH+0DxA8klPlsO5crI4HViSsS/1PzXG2s1hc8hj8/wDZ1D+ls/nrpLlISZVuPXRAPko1e6YEJ7zah+g5fSZXA2mSotEzKbEIBrq5B6kXA9ZB5YSeNqmaKphEY+iRQWjpqhlUxK7IVdXFiVQqVUMRYGLlzIYuJuIgs9dWk+ClUUUF+XeXUynlf9oyLte4iOEmjy7NxT6YJ4K2nI0lQ8cilTe4PeAMOu1wbj0xh4l/eV5JGVtr6SdeU6CDrdN0xDOZv9lZfhivmmtXZokJ06kVJACRf4lQFFAuOfPDBwvxC8GXVE1VL3yU8kqRzX/bKtgtied3uoNz+WFjIWlVPoebUchpr2ikMbt3J3sodbkL0BBuPUcunaDVB5qfLYyTHTqrynYXIUBAdIA+HfYWvJ6YVfTNVwouiNZAEQOEbnQjbmmKTSSMmpt5nig2ViSeR6qfeWc3/dXoB5C1vkBg7DFjnBHghDFjQ1XWU6baFMU27fPivsUOLkcOPUMWLsUGLAEu+ouKQY7rT4saAoJOwAJJPIAbknFLLcpWZBNJ4mkBZbOSI1dQpETKFNitjfnc4sDUm+teAu/0fHxqbFOolYFo45JTGxKiZY2fu2XSO7Q6Cspssmo3LA364tPlKuveU8rAsXdW1s6amGk3QtZgLbLcAHHgymwKqGInRc3gxXkgwUgBdFYqyFgDpYAMPcAkA+l8cpYMeFqZZVlBZYcUpYsG5osUJo8VkJ2m9LWcZYJYyp581PkcMWR1zZjRhjJJFXUGpS8YDOQRY+FiA2sLuLjxLtzsaU8eBeXZn9AzCKo5RTfqZvnazfKwb+E+eF61MvZDdRcfUeYSXaVEOaKw2senHyK4pw21QHrJJJJo1Uu1TVKUTSB/o4w5aU32Auq323vi1wLJpebNayU6Y1aOEMwUyNpPhQCwsF8IUCwLfdwydpMPemGkM0VHTW1s7m2uxsFRRz07GxIF2HljjkOXZJTaSamKd1Fg0zhgOvhT4R+B98LnEZ6Fwb6ACfDwnQTvHoueyQ+23zTlwpmixVwCm9Pmad/HuLCdVBf/AMSPS3XxRnCL2lwNlOewZhEPBMe8YDa5HhnXb7SkHfq58sMWb5jBPTF6GWN5KJlqkWI8ihJIsvRl7xbfewV7XsrSvyY1Ee5iVKmMjqhA1C/kUa/uoxpdm1S+jldq219Y2+CpxDYdI3WiU1QsiK6m6uAynzBFwfwx1xnvYZn/ANIypEJu9MxhP7o8Sf7pA/hxoWNJLpR7V86+i5TVP9Z07lfeTwfkCT8sJvY/D9AyOorXXd+8mHmVjUqg892D/wA3rjh/aRzciGlph9d2lPL6o0r6/Xb8MMPEOWiHLcvy8D9rJTxOPuxjvpibHqUtz+t88Qe8MaXHa69AkwkfO+KhlsFLAYBUVGg1Ems7JI+osSADdizSeW3vsrUsGY1soqqOmWn+/BaJTufi1PZuVuXvzw41nFOYw1NTLFSNUUjPZbXJGgBCV0kkKSpO623uOeBn+V+VyuXdJ8vqBzeEFTfrfu9m/iQXxz9Iva3M1kk6mc2tyC2RCddBME/T4pzyGpr4YmfMGp9EaMxdCQ+wvvYBOV+VumMyySRpnmqn+OokZ/YXNh7cx8hhu48zKSHJY0Z3eWp0IWawY6vG1x02stvXAHLqYIiqOSgDHmDZDXVIFzFtIH3PyW12dTzVcx/iPifx80SgTBGBMVIFwSp1xoNC1KrlZgjxfhixxp0wRgjxcAs2o9eo4LjAmeYwwTQl21RJdZCSWMZ5sXKBe8CiU6VvYIDgjm2eQ0aI87aVd1jB57nqfQC5J8hjhXZ3TSzimcBk0zXmuQEZYldwjLvq7mRiWUiw233xaGyFm1qo4oLXZssWcxAhRBTlIY1FtKK8YW6jkN3BuOgA6DBzN6lYKiq0XOruiqIAT37B9YVSRqbQIpWF72JPW580/ZX31qlZ3p3fTJFHpWQRgAd2G17sRYHSDpFgouF3t8N5GsfehwxnSVllZ21ktdnVlNhsVl2awax0n4cZ+H7PdRqB5OjY6qNSvSeaYpCIaAeZvJC5UWViGFIgF8At4RpUnmxAubXNza5548TRYrf5dUjmEK5Pfs6AgbIVIU6zyALFAD99TyOCs8eH3BMUqgNggs8WB0yYM1CYHTpilwWlScg06YB55Qd7C69bXHuNx/0+eGOdcDJ1xToZC0ABUaWO0Nkay7iu+Tw1ndJO9OBHIrcwAQjEGxsT+qbcHa/vgDkPZ/U1+mSsJp6XW8iQLcN4mLG191Xc7tc25C2+O3Z4A0mYUDXCzIZE6W1DSxHX6yb/AHMfcq4FrMwiSSqzBzGw3jUsxFtmVrkKGBFjsdwcZ5y0C8BwbeZgkwRIAHrdck9hzZXCYkeYsnXL8yoKZo6OFogzkqIkIY30knWQTubWuxuSRgz2fKHo56KTcU0ktNY73ibxR3/2bgfw4V8r7MqGk0y2cvERJ3ryEW0+Inw2UDbe45DDHw2/d5rKoHhqqZJAemqJtDdPsSR9entiXZtWm3EFrCTmFydyPwq8Q1xZLhp8kidhNS1LmVbQP97+eJyp69VYn5DG8YwPiAfQeLYZBcLO8bGw/wBapifpv4rn+++N8x0iQWBdrA+k8RUdOd1H0eMi4+tIWbmNtiNjfl64euPcyCVkTHlSUlTVHy1HSidedhIP798I6L33GRvY6JCeQPwQbfMEc+hGGjiyoQVuZSSIjpBRwKQRqv8AtpLML7gm21xyHvhPHGKDucD1ICtojxhZfkOZy5eFllyxm5SCcNKpa9yDquyEH2tb3wxz8a5fmuinlp5RM7oqGyEglhyk1XsBzBG46HFlM+XKYA80ccTyL4KWCeVgSbG5VyVjHmVvck877fcgz16qelety9Yu8ctTToLeIKzANe7WIuQdgSAbbXGLUOea2TSYcHRpwEmfJNNt4Z8oVPtVm111FD0RWmI9zt/wfnitT4q8VS686qDcHu40QW/dS/5k4t0+GaDctFjeU+t/qul7NbFJzuLj8LIlT4J04wMgOCdPhpqsqolTDBOnGBtPglAwG52HX264vasyqsV7XM+M1cYgfBTDQBfmx3c/jZf4MccjzGN4WVJEhnJ1aJnKQl9LqZI3SwR9LEFHITrciyhc4gnL1U7kMC8rtZhY7sTuOh3w4djPCkdXWNLOAYKRO+cG2kt9QNfa2zMb/Yw2BAXOvdmcStgyTtTiWmj+lxSQyrGNQspVrXXWj67aGKmxYi/QkeLGS8W9qEry1LU8zD6VsVX4I0CqmzEBmkKqAWFlFzp1XBVO4nz562rmqJCbyuSAfqryRR6Kth8sCseqEpgyHMCwaG41MrBCbDcKxUE3F7jVHv0l+6ttu4TzU1NDTzMbsyWY7bspKsfmQT88fnrLKru5o5DeyOrbc9iDje+B6EQUUcWrVsJQbWukvjQj03K+6MOmK6micwhh8IlUDAycYJ1BwMqMKOXQUkMnwMqBgnUYGVGKXLUpIfkdR3Ob0j8hLqhPzBA/Mri/WCqgrqlKLL1kbvS/fHvSvjCyAEd4IwQGt06Gw6r2ezd2YJRsYpka/lvf+4Yd+OK2CnrBNVJNJCYQI0Unu2mDPfWNQW+gpYkeu9sKVv3GkCZaRHMGeInVc72izLXdtofUfcIDnkWaSR6a6tp6SOXbQXVdQ6i0SksOd7m2HjJJTG+TSM6Od6Z3RgytrhYAhjz8cSHb1wjcKcOmuklzDMInaPYQwqjWbyCKu+hRsBsCTudjhhy6iamoYmeIwCLMIpgkpDBI2nULpIJ2CuL3sbh/nEOayqxoIkOEgAAXsYvJjdZ8EtJ5Kr/aHpjHV0VSo30st9+aOHF/5z+eN0pZw6K45MoYexFxjJ/7RlGDQ08lhdJ9N+tmRtvmVH4DD9wJUd5ltE++9PFz3OyAf3Y6JIrIeAZg/FVWw5F6r/iI/uwycQI8z5ykAUyPJDGA+nST3ECsDq25ah/TC/2TD/8AseY+1V/9RHgpxfSCaDOEBsRVBidzpASmYsQoJNgGNgOhxn9oftAf+zfmr6H6vIpTThinoJRLX02oCxHd1KOgty/VSaZCAByu2w5HDLks8NXVw1AzJZjFrKU5jWO2pSpspbVcA/FY8sLGT9n1G8MtQzVVQscbShjGYEksC1lLana9uY2364IcD55lctUkMFCI3OopJJZzdQWG7EkG1zseg9MZVfxtc4FxIBBMCAI4OJI8kwyxAMAH3sgddIWzOvY/67T/AC3H9BglTnAatjkNfXlTGAKh9RbV9prcrfni3RQ1LbjugOhKyb+wve3va+Nilga9RjXNbYgR6LawvaeGo0RTebiZtzJTDTtglA2FenhrGYBHhIHxNofTfyvq3PoOXW3LF0QVwcIrwMxtcCKSyr5sdW3Ww5kjbqRcMDXGoUanamHOhPom2nbF+iojVSiAfBYNOfKMkjR7yWK+ihzzC3Sq16+EbSU7tz0iKTYXtcnVYC/hF/iJAF97deJOPfo0D0lLIA5//wBdYu15CLOkPPkAEDXOkLYXO+L6ODqufki/vXgFl4vH0yzwpI7YaCKLNqjunVlch2C/UcjxqdrXB3IHLUL73w5di8WjKc2l080Zb9Tphc22321D8cZ4tMk4C61W/wCzjUqWJJ677seVvXzxtn6MXI8geNivfTAq5vt3svh5noifjoPnj2oaYeWsdIG8QPLklHYWqxrC8AF+gkE+fBfm/Ewc/QkP/tC/iv8Aix6TJYOtQp9mQf3nC39Szn6FaA7FxR/t/wA2/dBaeAuwUcybY1/LqWSfK4Kmku1Rljumk3vJTs2q9uboPGLD7L23W2EmjymM3SM+ELrmm56I977gbXAPL2FyQCXoc8lSYz0zyU6gBYlUi4jBJGsBdLkklrMCBe2H8BhauOfFMWje3r10CRxwZggKZILpBJF45D5ny4K//l7Vncx0xXnsZOXvc4v5NxO1QQJIu7LqXjIN1dQQDa4BB3B3G4OO9DSQ5wlQhjRK+JVl/VeBahb+IOnwhzyLC3xqeVwFuSZpZ1aFhElMG1uVDaS43UoTqa1txclfK4OLMdQo5u6pU8rhM3m/Lko4TG1muDnulvTZNNQcDKg44VVLU6dS1UTjY7RKLrzuvjsfQXF/PFCSKYqWWriNvOMLY+TeK6n3GM09n1zt8V0LO2MM3WfT8qjxQLwP6EH8wManmHFopzSiaNnjnh1syIXKsojJJUfU8fMC4PvjHs2LmF9U6Ei100qDzHIhjf3F+WNPzLPqqlpcvNPAJ55YQhBViwskRJ8JBAvz6cvLGT2hhXMNNjwL5t4247RCTxWMp4ioalOYgDTmfumfKuKaWp/YzxyE/VDWb+VrN+WOHG9xQVBAJ0oGIHOysrHn6A4zaj7Lq+qC/SHip0UkqAqlxck/UHrtqfbYdMOddw0KPLKxBPPNeBwO9fUBZT8K8l/8sZLqNGlVaab5Mi2u/HRUB73NOZuyK9vcYbKC1uU0TD0vqH9CcFex+qX9DUd3W4VxuR/rHxV7Yif0DUX52gv799FfkcB+yj/0TTf7X/50mOzWSlzgdwnFlWo8IZ6oADa++q1vlf5YPcVorNnseru9oXLdBemjte3QlCD6E4CVR7jjJSTYSOu5HPXBpsPnsD54beKqFXrq6J9emooY2Nt/hMyHT6i67eeEe0P2CeBafiFdR/XHVJU3arNFEI5cub4NFw57tvDbw2jIK+zHbri9wrU1VfURSyUy0tNTXZQEsXfSUUXYAlQGY7ADYDc4UKrN6NyI8rpKkTMLBllkW1wLnSrte3mbDzwZymeuppIUrcwdHmkRFgGiaXxMBqcuGCL+JPLGTUoMDDkaGuM6zPOAC712TLXkm5ke97INmlNGuaV+uxAk1gt0LG/Lz3AHXFuHKklNzGqr5WGtvc81HpzPUjlj7xrSBc6kLEjXEkikeHkoW9/4W398eKaAyfDJKE89Zu3t5D73M9PPHadlkVMHTMTYJCsIqFX0y2FiUjhj22Z9AsvootZm9OQ63+E3myiBRojgiZ7AkuAQo+255nrYbE2NrAErRSltaOKSUEAb6zpQdLjqfJfmbDEznJR3IHeTEPIgcFi2q+1yALmx0m33bcrYZqCATCrCDZrPDIO7gjQRqbvPpAeQg38Fh4EBvuOmwsOY6qnTRpUqeQAVlBA8xc8x09bYP02QIJoQXkAL76o5LAKjvyHO2kbDywZzKGOalu6lf1rQkI0gJVakIbFj3e4A8LHncg9MUO7doYSMPSpE5wA50gG8iwgiPZUP6R9XxudpoEKy2q7yqpli+lTP3yFFkSC11YNc6SWAsGJIIsATfGq9sE6pRRksQRURFQttTfFrAv5IXPMcueAfZFkcK1NRKnekpHGi96ysRrZy1tNwNkQXvfnfFztky8zfQ0Cu13lNo20tsi9bH8MKv7nvBlBy+U8+SsGbLeJWdz59CASpqb/eCqPmRMf6Yp/5Up5v5/GPn9fF6l4ZRamNWSoAu5tI7sbiN3QmOKz81BFm3t64K55TqaaoH6wd3M1OoE1TZkMsF7s8hRCyubqwsTY/VOFMVjcNTrNpU2OMxqRuY4KynSqOaXEj35pRzlxUtEbyFFFz3mnnt4VsSSuwO58rAY41M2ldhdjsq+Z//d/lhkosjpHazB4x5tW/0Fhf8cVnyumhqtcYfRFHfU7SNZj3lyLjlpXp73HMdJQ7Vo4Si6nh2HMdyRr+Nki/DuqOBebK5wov6Pq6VgjSzsxEgjUlmRgxl8I8XhSz2P8AqxsMMvF4pRW95T6CrjXUMqKyB2AKHVbwFrhmNyPEpKi5bAHJMnMqfSXLRu+8IDMNMd7+LSwJ7zmwvy02IO+O8eXwPqUx6WBOtO8kO7bk/F4g251dd773AzKNJ5cHkpskaLnV0HdsWjQEMbvHYfNkvybzB2b0NyR09Mkg7yOwa1r6duvhdeexv5EfkfdXl0cNyVZoyd/G94/wbdPzXnuPhq1mUp8UYsefxvZhYcyD5Ws29vUbY0Wg8PfooINxNMvcOGQK407beY3U23HS4897YcuO0dIqJkq1ozHTkG7urNcQ+ELGCx3U9LbDCNnNPHJ3UaizvKqFSxJW+x5kjqN+Rw39pmY0i5hClXHLKkUI8Mb6d2dviva/hAOzDHMdskuxVIawHG0H523TdCzHHolzJOIMxqHaOLMQCguDLJo1jrYuu/sd/wA7NOWZnUvlmaPVv3rreIFGRlvoAsvd+DYuL25787YGVtbkVYiL46QpyKx2vcXIYqHDe53+WGOgpacZWsVKW7maqihEh3aS88auxGkWuFcAW5KvnjGqlri0d3lJc0fpjfiNZjRMNkT4psd0y9ubEZKwuReSEH8b2P4X+WO3ZFkwbJ6Q6juJDy85ZDgZ/aKmtl0K2+KoXf2SQ/34cuzel7rKqJbBf1CMQPNhqJ+ZN/njoUiso7ZmFLntFU8hphdiCQfBKb9Ps2G3ljQuL4gmZUUn+tiqKcn20Sp1+6/TqfPCt/aRystTUs4H7ORoyfR1BHyun5jBjOa8S5Nl9de5galmY7ciBDN+Ttt90eWF8VT7yi9vEFTpnK4FIWa5lVUiGly3L54gLBqgwkyP97ZSLnnc357BegbJcniheSatgr5JPA8cgikXxi7NcsbkhgLMdiL7Y3G2F7ijjqnoCqya2kfdY4xdrXtc3IA35b72xy9HGvd/102XOsEyfP2FovogeJzvskXtRCPPl9WLGOZNJPS2zLc/7Tr5HFAZmpOlZEB6tqXw+1zYnyHIcz5Fl48ljzHKWmhDKadw5R10shGzqw6EK4bboBhVysp3SFVULpB5D58/W+Oz/wCOVHOw5paFpM8Vn4sQ+eKLUtbDGthJGALk+Nfck73J8zjmcwZpYplemshYrHLLa1xZWOm/isT+7sOd8cqVQ5DFQFBuosN/vH08h8/KxTVGqlmVQALnwjG7Up52wdEsCuNTxBM0kRLUYK6yDFL4wCjIfE0ken4hycHYGxtjik0rJ3RalMfetNaaVNDanMhVkSokW2om3ha3n1wUy2mABZ1XW5uRYHSPqqPYdepLHri1WECOyqutyEU6RsT1/hF2/hxlVOzqbnCodRHwVgqECE39k9EBBNLpgTvZCoWnACaY7oGsAN2bWb23GnngN2m51GayKMyU4+j6brMxF3lK2NlYbIigm+36z02oUuVpHfuS8NwlhGxQBkvoYhbBmF/rXv1GPcotJBqOuRpGkkkNgzMI3LE9baigAHwjQBsowf0xBvovJQjMIQrRzCWgDAnYSugYFGRh+0CjZr7WNxzxVqq/vUni76mUSS942qdNJLd23JXuyjQByv8AFYi98PBqPXA9JyKqTf44oz15q0gN/kyj8cV1Oz6T3h51CmKhAgJVlqmjjJFXlraBcKIwzG3PdpLk2vzJubDH2ahjqJo2mrqeRVA1RQqqBwDqAa0hJAPpy8sOT1J8z+OBOX1BUNFc/qjpXc/Ad4+Z6L4PdDhpuHaD7+6rlV4sxjjYx610G7R7jbqyew+JR5EgbJipmddHfUrqJFB0ncgjmVawPhJ/A7j1v141qRcg81P2WHwn5eXUXHXFGKuLrvsw2dQeTdfcciD1BBw41h0UVSGfRMt9Vj1Ug3B8jYf+ex64FS5giN4Guh5oAfCfNduXmvzHUElXA37xPjAsRewZb8j6jex6EnoTit9L1C4vv58x6EdCDhhrXG036fleKrkQWpzajVfEEJlJH3bsPzUfjg7n3E8VPX1KyzoUmMYPcgPJFoUpZhJC0bA3JZAbi3mSDQ7PshNU+YSo/d3Q0yOATYtvIwsw3sPxe/vMozCgor0eY0aiaMsDMYg4kUklWvbWLg7WvyG46cJ2lUbXxlQ/qgAQPWb+S0aQLaY2ndeabK6KQu8N8wDFpGiFOFlB8g0ckbINh9QrvsNyMOPDmWlY8mpyjIe9M7IdV17tJZbG3kzIPF1tfrhUzuPK17qfLZQtWJI+6jiLnWSwGlkYeG4vvt5EG+NOyKPvc2ZtrUlMB52eZ78/3Ih/NhWlmqVqYvEk3sRA4ab6qToax305pH/tIVl3ooB5SPy8yqr/AEPTG05TQiKCKMWtHGibcvCoH92MO4zX6dxVTwc1iaFDtfZAZnHL1Yb3/wCm+46BJJQ7WMl+k5TVIPiRO9X3j8f5gMPnhP7HZhX5JUUTn4O8h9QsgLIfkxe37vpjXJogylWFwwII8wdjjAeyqY5bntRQObLIXiF+rKdUR/iW4/jGBCuVedsKagnqJZ0pwHhq1TUD3iAoNZTxgF1YGzWO3ngLwZSPV5hPmPcO8MZIgQWuW2SJRqIUaE3JvZTbrh4z7KWWfMKNHaM1CitgZSQQxIEgGncgSqpsOkvLzzfNM2WXu6ahmrqqd9tUkroqnrZBp3HmTpA536c8KWVz6TRBuJ2ym99Okzsnc0gOPs6LSMjyGqJqmrDFoqyS0Uas2kaBGPGbA+EAHwm5F7jljJaKkeOSWkk/0DsCD9YX8P8AD9b1uOnPTuDuAlpB39S5mqLaizEsqbb6b8yPt8/K3VU7TqIRVEFfF4oqlQrkcidIKHfldLH+A4v7FxjaONLJlrraQLe/OEYimTTmLheIZcdI5e8f7sZHzf8A6L/xH7uAprn5KhDNy3Q+5+Lp/W3ni7TVTKoAiaw+8n+PH0N8Ex9CstMUc+JFLqmv0iFh++wBa3sth/G2AzZoyqWMTWA+1H/jx2oql1UAxMSd2OqPdibsfi8/ytil0Ex9CvUzpPji0150+7G55dWZBz6bK23rgata9/2Z/mX/AK45wVbGWQ93yCJ8Q+83t9cYrc1epiM+KlRP+vjPQpIh32+ow26nwt+eB5r5Lfshf/vB/W2KdbXy3iJiUWkAH60H4lZbDw7bkb4iQEJiebAyrn0yI/Rv1TfPeM/zXX/aYrGvl/1I/wDFH+DHCpld0ZSoW+wPecj0OydDY/LE4lCJSzYE10uhu8HK1n/d6N7rc/wlvIY8JXu6Bgq3PMFzseRHwdCCMVpKiX7Ef/iN/wDbxaACPwvFZlmwDzmp7pWkU2NrEeZ5KfcfmBboLfUnkXwaUsBdfG3w+V9G9tvkR6nHbhvKmr6+OJgO6gPey2JINraVuQOZsPmfLFOMxTMPh3VXWj5qTGFzg0J74ayqaky2GGneJKuRTOVlBIa9tQ2ItYNGt9+XLe4Sc24kzCpmNLUUNPJKoNkaI67eaHvL263U74Ys6SXMKxp6CrjWajLRJETu1ie8be4IYnTyIIXcjA3M+K9QWDOaN43G8dTELMp28S9NufhJGw8OPnVAHMXkBzjcj+QJ4C0jotN5tEwPgV67P8qnSvRZKKOlCo0pfu31EfCArSOwF2Zb6bGwO4vjVOAAqU1TWubCplknudrQp4IvloTV/FhIoKupNFJaqNSaqRKWjcpo2a6FyLBtX7Qkm/7IHrhl7VszTLcl+jxeEyKtLEOum1nPn8AIv5sMaOBBfUfVdybv1Ot/9KmtAaGjqk7sRpzWZtWV7i9tbAno0rG1vZA4+eN6xnfYXw/9HytJCLPUsZj+78Mf+6NX8eNExqpZTGFdvWRvTVdNmcPhJZVYjpInijJPqot/s8brgFxtw0tfQzUx2LrdD5ON0PtqAv6E4EJW4nrRUUVHm0Fz3AEjgczA4C1C+6W1f7I4QM5rY8urnYkx01UpqC8I/WTEkWiVxbu0DeLYi4bnuACXYPxAUeoyup2N2ZEf7Qus6b+gvb0fFnNeGmCvRX0zUDiekkZO81U7E6fCQdZUaoituccfnjLx1MAiqdNHdNj5H5pii4kZfMIOa/NM3uIl+h0jXBc3DMvv8T3HRbL5nDBlWQU8uXvl4q46lVFgylC0Z5jZWOyvcj0NsXeBcxnqIWmlLFHNoy6qrEC4LaEFkUnYLdj4SdRuMLHFebRNm1ElMUEsLkzyqAAse2pWYbWCByb8r9N8Ykue80WANDb22I4k35fROWDc5vKR6CJ4ZJYJriaI6CD9kcrenW/W4wWjmww8eZEtbAuY0YJeMG+1u9jUkFgOZtY2vYlR6DCVRV4dQQfceRx9G7F7QbjKOU2e2xCyq9Lu3ctkWabUyr5eNvl8I/m3/gwQSfAKjmuC32jf5cl/Lf5nF1J8a4bN1Siqz48UU/xn7Ujdb8rJ/wAvL3xSSfHihm8C+t2/Elv78QLLhCM/SMV6+fwXF/CVbb0ZSfyvit9Ixxq3vG481YfkceOZYolFDPji8+KIqrgG/MX/ABx4efEwxC9CXS7Do3jHvsH/AD0n+I48yTYpVkvJvsG/y5N+W/yxznqgouTYDEmtiQV4uWbVelQR8VxoA5lvb2uD74c4iuR5ZqcA1dUbsL73PMbEGyKTyPxN64o9nPDHfP8ApCpFoYrmFSL3I5vbrpsbebDb4d7GXZi1dmEkkoTSyNAkE0ZYxKWUozxki6yAWLg+FnANhpvwXbOPbi6xpt/bZd3M8PfTVaNCmWNzbnRDuLOHqD6Mldl8pi/WRp4CxVCTzYbvGQBf16DfHum4orrpRVMdPXLOdEbllcG+2rWl72G92AYWvirVdn1Us1QIUSImxWn1M0c0fM6HfZyGFzG9iLg4KcE0IhpjWLSxpUyt3FIoZyWdroTZ3Nhe9/uo/Q4ziWd2BOcz4Z1k6XmfMTvwU75uHHgtC4RyZZKxSo/zfLEEEQ6GcqA59Skelf3pG8sIvaRO2b57Dl8RJjhbu2IPI7NUN5XUDT7p640bPMxTI8nNmDSqulSeck73LMfO7FnPoDhV/s+8KsElzGW5eYtHGTzK6ryN66nAH8B88bNCkKNMMG3z3Sz3ZnStfpaZY0VEFlRQqjyAFgPwx1xMTFygpiYmJgQsJ7aeHJKGthzWlGm7qXsNhKOTEeTgWPmQb/FhymrhmlDBmNGP85p7t3d9zy7+An7wAK36hD1w75zlEdVBJBMuqOVSrD+8eRBsQehAxgfDWaS8N5rJS1JY0sxF2tsV/wBHKo9NwwH3huVGIuaHtLXaFegwZC55/QtHErwZk8NHVM5SHRLdSSS8aiMHfUSNBK9R5nCpnfDMtO0NMPC9TY6D+0KlgsfeWJAuwJ7sXA0i5JG23cUZQlPL9JCiShndJZQu4hmBDJUKQfgbbWRyNm3BbCLWcH1NZnUsjs0MSBWSRLEmO2hBGeQYjUb/AFTc+V8YVHYV5a82AJm1+GgmeP5TWUVBI1TGc/FOUipQJKehjK1TXAVQoAAVreKUaWbSNtyCQSCFDjngewNfQeOGUa5I4/I82QAfDzJHNTfpcAt2n1CwUsGXUqqpnIGkG1kBFrk/ae12P2WvilknGHcwU8VHAIyr6ZS93WZwukrF3QLSMTpfUoAFhfnuphTVohuIoayfMcT1MxHRW1MriWP9nkkumzNSNr+wVjb8BbFlcwH3v5H/AMOG/O+Aoa3VU5cwjlBIkgcFBqG5BVheNt+RGk3B254Q6h5IXMc8bRSDmri3zHp6/njv+zu2aWMGUkNfuCPys6rQdT6K9JmQ0t8XI80a3L2x0ir1AAAbYAfA/wDhwOlm8NvOw/EjHcVGNnI7NqPT8qiVd/SQ+9/I/wDhxBmA+9/Iw/qMU+/x8NRiWR3sflErvDWWRdmNhb4T02/ux8av+6/8pxUin5j7x/Pf+/HI1mpgiKZHOwVASSflipzm0mZnuACNTZWZswAFyGA9Vwb4G4Jkr2SWcFaNDtfYy2Ow89PQt6G2/K7k/Z6IlFVmrBI1I004uSzH4Q2m5JP2FuT1IsRjvxbxjK8IanXu6SGXuZogpSQAgiPUCLKjJ8Itswsb2GOL7S7Yfij3OFNtC76D3809SoBniqeiKZh2hSrcUMKGFLLEzxyKktrArEwKqCDcBT8Q5b2Uqmadp/0mzS0emWLeOeKRleNupuVNx907Yu5dm+bQU8UMECVNMVtFIIjIGQm41WawtexDAEEWPLH3Ls3qjUTvHD9HrkAean0v3dSpIU3jJurgsDqBsQxNxvfDp0adOTlBjQ5r8L9d+G9tL3Pc7f4fJdcgz/8AS36l+/hn0/rJ6dwqNGBYmZCwF7HTtfntttjTeBssE8grNOmnhUw0SWsNPwvLb71tC/dF/rYE5bl8te30ZwihLCukiUqN/EKaNtyxsfGb7KT1bFftp48FLCMupbLLIoV9At3cVrBVA5FhsAOS38xhzBUAT3xbA/iJnz89uXVVVXwMs9UqcYZnJxBm8dHTn/N4WZQw3FgR3sp8xsAv8P2jj9A5fQJBEkUahUjUIoHQAWGEbse7Pv0dS95KP85qAGf7i81T3HM+pt0GNBxqpdTExMTAhTExMTAhTCj2kcAR5pSlNlnju0Mh6N9lja+luvlsemG7EwIWEdmfaA9BI2VZoCgVtCNJyS/1Gvt3Z5q3IavskWbaygfKmt4ny9j4W3JpT9ljzMPk31OR2scXu1LsyTM4tcdkqoxZHPJhudDelybHofQnCF2e9pz0THLc2VlVf1avIN4wRbTIDzjsRZt7A9VtajEYdmIZkeFNjywyERrez4VldJVVjXiWywxK2xRRsXYcgTqbSPPc9MK/GmaCOpy2sijH0ZCyxKuykJJuQBsuoG49AL40fOeGTTRMadTU5fKvjp0Yl41bmYCpu8dv9GDcfVNjbCmeEYZkhkjnmqqSFrw0saoSr3+FnYqQAeYexA2vjBLH4aoO/PhFhwiCPI9ed05IqN8Gu/H/AEnDLuH0iqamp5yVBQX8kVFUAe5BY/w+WO2cZDBVJoniWQdLjcfusN1+Rwk5TmVfCjXmWojVQiuyk6qmSQKqK5sZFUmxK2UC4G4wxZXxvDIAHurhmV9IZkW0hiRi9rKrsPDff8L4y6lGs12dpmIEjpZMtewiClXNexRbk0tQydQko1Lfp4huB8icLVV2a5nGbCKOX1SRR/xlf6Y2yjrUlUPG6upvYqb8tiPcHYjmOuO+H8P2/j8N4Q+eqg7CUn3X5/bhDMR/6lLt7H+nPFun7Oczc27hYx5vIn/KxP5Y3S2PuHHf8rx7hAI9FWMBT5rKst7FWbeqqefNIV/5m9Pu4feH+EqaiFqeIKTsXO7n3Y729BYemC7MALnYefTAWu4zpYtQ70OygkrEC5AAvuV8K7A/ERyxjV8Zi8YfG4uTDaVKloh3aLkdRUQxPSn9dTyiZV28RANrX2LA8gdjc+mEaTjmoRiuaUN0kTuZJBG0blD7+FiCNQ5WINiMO+W8VS/TpaecLpDMIu7jckpe4dmBKhQCqm+mxZDyY29Z9RVZ7+Fe5almRmMlQx/U32cAfWXfWt7BdxcAAYvov7sClVaCNQZgweB+iqeM3iaUjcNVj08hodU7wzgT0c0AOtb30tbYaSLh1bwhg17C5w3ZFkdRJM8ccplq3ASqrreCCMbrFEAAveWsdI5E6j0xa4T4aaeOOOlBhpkRYnrSumWdRckQA7qpLMe8OwPwgkXxe417QqTJacUlGiGdVskS7rHffVKb3ub6rE6m5m1742qOF713eVBA4bnmeE7jc3KUdUyiAffvddON+N6fIqRKamUNOV/Vod7X5ySnmSTc+bG/qcL/AGRdnEk0ozWvJZ3PexK3MsdxK3l5qPY7WGKvZr2aTV836SzQtIGOqOOTnJ5M46RjolrG3LT8W5gY1ksvuJiYmBCmJiYmBCmJiYmBCmJiYmBCmFHj/s2p80j8YEc6iyTAeIc/C32l3O3TpbDdiYEL86ZTxTmPDk4pqtDLTE3Vb3W32oXPL1Q/MKTfGk0lNSZoDWZbUdxUG3eWAIY9BUQk78rBxY25McOed5FBVxNDURrJG3RhyPmDzUjzG+MZ4i7EqqikNTlM7nTuI9WmUeYVhYOPQ2J5b4i5jXjK4SF6CQZCM8RI9kXMRLSGNiUqac64CSCt9RVu7Ni1u8UFbkhsD6rhho4nWkRWp2eKUGN9TusSLojUGw3kXWW1cmawJNsVeHe3maAmDNKdiy+FnVdLj0eJrA+4K+xw3ZRS5TmBL0FQaeU7stO/dMeW7QONDdN9Bv54yqnZ0fsujkdOPX5pgV5/UPNJD5QyvHHKd2lzARKWsxusmmTe1meTTpP3Vt8WLVDmFQYqORZZEWfulddWvTdI44CwcHwO8c1ytt5FPMbvsvDVfHcJNT1K+UqNC/tqjLLf10Dn6biJ8gkDoz5SrvEEEbRSwsFCfABrMZAU8gV/DCT8NiB+pk9IPHYxx+CtD2bFAOIs9njesXvmW6FqYBV7tluqGzBC4eN9QYEkHUOWK0+e1UkksiSTGAGF7ABVUP8ARHCiRACQRLOCLmwVTfkSwmgVZTIMsrRJqY6lC821ayNNRbxaiTbYnfoMSk4bYRtGmVTBJAgZJaiPSVW2kEGZ7WFtrdLHlitmHeAAKRm2w5Tvy14ngpF4/u+aVqlWKyqHYzQ1RRRPMXWVO8mjKMrnwBg8UZBJuLMBuSTXDVKSKOTuHVHppoKgMLFbMpUve1ySr/z3sBfDLS8IVhJIWipNRuxRGncm9ybkRLe9zuDz/HtX8K0UCd5mVS0wG/8AnMgWK/pCmlG9AQxwyMDWqCHQ0dZOkaD11VffMbpdI1FlKTjulQ1s6BEJpiyKoWMxES1ROmzR6VZF6qbC5OHmk4KGkTZlKjJFZlgUlaaIL8JfVYykW+KTb7uFjPu32kp07qghMpUWUle7iHlYDxEell98K9PwznWfyB6pmhpr38YKIB/2cWxc+TH+bGnRwbKZzG557dBoFQ6oTbRGuOO2x5X+iZSrMzeDvlUlifKFLf7xHsBYNi/2bdivdsKvMrSTHxrC3iCk76pCfje/TcDncnk78Gdm1Hlq3hTVKRZpnsXPmAbWUeiget8NOHFUpiYmJgQpiYmJgQpiYmJgQpiYmJgQpiYmJgQpiYmJgQpiYmJgQhHEPCdLXJoqYUkA5EizL+6wsy/I4y7Pv7OKE6qOpaM9EmGofJ1sR+BxtGJgQsCXhriWg2hleZB0WVZR02Czb/gPPHUdpfEEG01CX6XNNILkesZCn5bY3c4+LgQsJk7f61DpfL0DDYg96Df2IuMfU7X86nH6jLxY7qRBM+3vqsffG74+NgQsEY8UVm1pIFby7uCwN+uz+nnyx3of7PdTM+uurQSeejVIx/jktb8DjdFx9wISlwx2WZfQ2aKEPIP9LL43v5i4sv8ACBhtxMTAhTExMTAhTExMTAhTExMTAhTExMTA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C:\Documents and Settings\Acad Primaria\Escritorio\NUEVO LOGO 2012_desgregado_1 copia.JPG"/>
          <p:cNvPicPr/>
          <p:nvPr/>
        </p:nvPicPr>
        <p:blipFill>
          <a:blip r:embed="rId4" cstate="print"/>
          <a:srcRect r="3571" b="6711"/>
          <a:stretch>
            <a:fillRect/>
          </a:stretch>
        </p:blipFill>
        <p:spPr bwMode="auto">
          <a:xfrm>
            <a:off x="839796" y="548680"/>
            <a:ext cx="2364052" cy="105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NGEL VILLALVA\Downloads\insign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11" y="251492"/>
            <a:ext cx="1333500" cy="13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Puertos de entrada y salida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715200" cy="17777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dirty="0" smtClean="0">
                <a:latin typeface="Helvetica" pitchFamily="1" charset="0"/>
              </a:rPr>
              <a:t>Son los </a:t>
            </a:r>
            <a:r>
              <a:rPr lang="en-US" sz="2800" dirty="0" err="1" smtClean="0">
                <a:latin typeface="Helvetica" pitchFamily="1" charset="0"/>
              </a:rPr>
              <a:t>dispositivos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que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pueden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aportar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simult</a:t>
            </a:r>
            <a:r>
              <a:rPr lang="en-US" sz="2800" dirty="0" err="1" smtClean="0">
                <a:latin typeface="Arial"/>
              </a:rPr>
              <a:t>á</a:t>
            </a:r>
            <a:r>
              <a:rPr lang="en-US" sz="2800" dirty="0" err="1" smtClean="0">
                <a:latin typeface="Helvetica" pitchFamily="1" charset="0"/>
              </a:rPr>
              <a:t>neamente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informaci</a:t>
            </a:r>
            <a:r>
              <a:rPr lang="en-US" sz="2800" dirty="0" err="1" smtClean="0">
                <a:latin typeface="Arial"/>
              </a:rPr>
              <a:t>ó</a:t>
            </a:r>
            <a:r>
              <a:rPr lang="en-US" sz="2800" dirty="0" err="1" smtClean="0">
                <a:latin typeface="Helvetica" pitchFamily="1" charset="0"/>
              </a:rPr>
              <a:t>n</a:t>
            </a:r>
            <a:r>
              <a:rPr lang="en-US" sz="2800" dirty="0" smtClean="0">
                <a:latin typeface="Helvetica" pitchFamily="1" charset="0"/>
              </a:rPr>
              <a:t> exterior al PC y al </a:t>
            </a:r>
            <a:r>
              <a:rPr lang="en-US" sz="2800" dirty="0" err="1" smtClean="0">
                <a:latin typeface="Helvetica" pitchFamily="1" charset="0"/>
              </a:rPr>
              <a:t>usuario</a:t>
            </a:r>
            <a:r>
              <a:rPr lang="en-US" sz="2800" dirty="0" smtClean="0">
                <a:latin typeface="Helvetica" pitchFamily="1" charset="0"/>
              </a:rPr>
              <a:t>. </a:t>
            </a:r>
            <a:r>
              <a:rPr lang="en-US" sz="2800" dirty="0" err="1" smtClean="0">
                <a:latin typeface="Helvetica" pitchFamily="1" charset="0"/>
              </a:rPr>
              <a:t>Aqu</a:t>
            </a:r>
            <a:r>
              <a:rPr lang="en-US" sz="2800" dirty="0" err="1" smtClean="0">
                <a:latin typeface="Arial"/>
              </a:rPr>
              <a:t>í</a:t>
            </a:r>
            <a:r>
              <a:rPr lang="en-US" sz="2800" dirty="0" smtClean="0">
                <a:latin typeface="Helvetica" pitchFamily="1" charset="0"/>
              </a:rPr>
              <a:t> se </a:t>
            </a:r>
            <a:r>
              <a:rPr lang="en-US" sz="2800" dirty="0" err="1" smtClean="0">
                <a:latin typeface="Helvetica" pitchFamily="1" charset="0"/>
              </a:rPr>
              <a:t>encuentran</a:t>
            </a:r>
            <a:r>
              <a:rPr lang="en-US" sz="2800" dirty="0" smtClean="0">
                <a:latin typeface="Helvetica" pitchFamily="1" charset="0"/>
              </a:rPr>
              <a:t>: </a:t>
            </a:r>
            <a:r>
              <a:rPr lang="en-US" sz="2800" dirty="0" err="1" smtClean="0">
                <a:latin typeface="Helvetica" pitchFamily="1" charset="0"/>
              </a:rPr>
              <a:t>m</a:t>
            </a:r>
            <a:r>
              <a:rPr lang="en-US" sz="2800" dirty="0" err="1" smtClean="0">
                <a:latin typeface="Arial"/>
              </a:rPr>
              <a:t>ó</a:t>
            </a:r>
            <a:r>
              <a:rPr lang="en-US" sz="2800" dirty="0" err="1" smtClean="0">
                <a:latin typeface="Helvetica" pitchFamily="1" charset="0"/>
              </a:rPr>
              <a:t>dem</a:t>
            </a:r>
            <a:r>
              <a:rPr lang="en-US" sz="2800" dirty="0" smtClean="0">
                <a:latin typeface="Helvetica" pitchFamily="1" charset="0"/>
              </a:rPr>
              <a:t> (</a:t>
            </a:r>
            <a:r>
              <a:rPr lang="en-US" sz="2800" dirty="0" err="1" smtClean="0">
                <a:latin typeface="Helvetica" pitchFamily="1" charset="0"/>
              </a:rPr>
              <a:t>Modulador</a:t>
            </a:r>
            <a:r>
              <a:rPr lang="en-US" sz="2800" dirty="0" smtClean="0">
                <a:latin typeface="Helvetica" pitchFamily="1" charset="0"/>
              </a:rPr>
              <a:t>/</a:t>
            </a:r>
            <a:r>
              <a:rPr lang="en-US" sz="2800" dirty="0" err="1" smtClean="0">
                <a:latin typeface="Helvetica" pitchFamily="1" charset="0"/>
              </a:rPr>
              <a:t>Demodulador</a:t>
            </a:r>
            <a:r>
              <a:rPr lang="en-US" sz="2800" dirty="0" smtClean="0">
                <a:latin typeface="Helvetica" pitchFamily="1" charset="0"/>
              </a:rPr>
              <a:t>), </a:t>
            </a:r>
            <a:r>
              <a:rPr lang="en-US" sz="2800" dirty="0" err="1" smtClean="0">
                <a:latin typeface="Helvetica" pitchFamily="1" charset="0"/>
              </a:rPr>
              <a:t>unidades</a:t>
            </a:r>
            <a:r>
              <a:rPr lang="en-US" sz="2800" dirty="0" smtClean="0">
                <a:latin typeface="Helvetica" pitchFamily="1" charset="0"/>
              </a:rPr>
              <a:t> de </a:t>
            </a:r>
            <a:r>
              <a:rPr lang="en-US" sz="2800" dirty="0" err="1" smtClean="0">
                <a:latin typeface="Helvetica" pitchFamily="1" charset="0"/>
              </a:rPr>
              <a:t>almacenamiento</a:t>
            </a:r>
            <a:r>
              <a:rPr lang="en-US" sz="2800" dirty="0" smtClean="0">
                <a:latin typeface="Helvetica" pitchFamily="1" charset="0"/>
              </a:rPr>
              <a:t> (Discos </a:t>
            </a:r>
            <a:r>
              <a:rPr lang="en-US" sz="2800" dirty="0" err="1" smtClean="0">
                <a:latin typeface="Helvetica" pitchFamily="1" charset="0"/>
              </a:rPr>
              <a:t>duros</a:t>
            </a:r>
            <a:r>
              <a:rPr lang="en-US" sz="2800" dirty="0" smtClean="0">
                <a:latin typeface="Helvetica" pitchFamily="1" charset="0"/>
              </a:rPr>
              <a:t>, </a:t>
            </a:r>
            <a:r>
              <a:rPr lang="en-US" sz="2800" dirty="0" err="1" smtClean="0">
                <a:latin typeface="Helvetica" pitchFamily="1" charset="0"/>
              </a:rPr>
              <a:t>disquetes</a:t>
            </a:r>
            <a:r>
              <a:rPr lang="en-US" sz="2800" dirty="0" smtClean="0">
                <a:latin typeface="Helvetica" pitchFamily="1" charset="0"/>
              </a:rPr>
              <a:t> o floppy), ZIP, </a:t>
            </a:r>
            <a:r>
              <a:rPr lang="en-US" sz="2800" dirty="0" err="1" smtClean="0">
                <a:latin typeface="Helvetica" pitchFamily="1" charset="0"/>
              </a:rPr>
              <a:t>Memorias</a:t>
            </a:r>
            <a:r>
              <a:rPr lang="en-US" sz="2800" dirty="0" smtClean="0">
                <a:latin typeface="Helvetica" pitchFamily="1" charset="0"/>
              </a:rPr>
              <a:t> de </a:t>
            </a:r>
            <a:r>
              <a:rPr lang="en-US" sz="2800" dirty="0" err="1" smtClean="0">
                <a:latin typeface="Helvetica" pitchFamily="1" charset="0"/>
              </a:rPr>
              <a:t>peque</a:t>
            </a:r>
            <a:r>
              <a:rPr lang="en-US" sz="2800" dirty="0" err="1" smtClean="0">
                <a:latin typeface="Arial"/>
              </a:rPr>
              <a:t>ñ</a:t>
            </a:r>
            <a:r>
              <a:rPr lang="en-US" sz="2800" dirty="0" err="1" smtClean="0">
                <a:latin typeface="Helvetica" pitchFamily="1" charset="0"/>
              </a:rPr>
              <a:t>o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tama</a:t>
            </a:r>
            <a:r>
              <a:rPr lang="en-US" sz="2800" dirty="0" err="1" smtClean="0">
                <a:latin typeface="Arial"/>
              </a:rPr>
              <a:t>ñ</a:t>
            </a:r>
            <a:r>
              <a:rPr lang="en-US" sz="2800" dirty="0" err="1" smtClean="0">
                <a:latin typeface="Helvetica" pitchFamily="1" charset="0"/>
              </a:rPr>
              <a:t>o</a:t>
            </a:r>
            <a:r>
              <a:rPr lang="en-US" sz="2800" dirty="0" smtClean="0">
                <a:latin typeface="Helvetica" pitchFamily="1" charset="0"/>
              </a:rPr>
              <a:t>, flash, etc)</a:t>
            </a:r>
            <a:endParaRPr lang="es-ES" dirty="0"/>
          </a:p>
        </p:txBody>
      </p:sp>
      <p:pic>
        <p:nvPicPr>
          <p:cNvPr id="4" name="Picture 5" descr="puerto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14249"/>
          <a:stretch>
            <a:fillRect/>
          </a:stretch>
        </p:blipFill>
        <p:spPr bwMode="auto">
          <a:xfrm>
            <a:off x="539552" y="2852936"/>
            <a:ext cx="3886200" cy="3124200"/>
          </a:xfrm>
          <a:prstGeom prst="rect">
            <a:avLst/>
          </a:prstGeom>
          <a:noFill/>
        </p:spPr>
      </p:pic>
      <p:pic>
        <p:nvPicPr>
          <p:cNvPr id="18436" name="Picture 4" descr="http://www.tqm.com.uy/imagenes/varios/V-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937935" cy="1008112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404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7" name="Picture 21" descr="https://encrypted-tbn2.gstatic.com/images?q=tbn:ANd9GcRpd329HlAukx-e64dk1zA2F8nfPi8RdBO1RYloI5G3kvNTUXQ0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77072"/>
            <a:ext cx="2164175" cy="14401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Periféricos de entrada</a:t>
            </a:r>
            <a:endParaRPr lang="es-E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1944216" cy="130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s://encrypted-tbn1.gstatic.com/images?q=tbn:ANd9GcSxNr6lRNXP2M54MP-qxl0DcU8zwaOX4th9D23O8HxUNC_30KUz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2232248" cy="1277719"/>
          </a:xfrm>
          <a:prstGeom prst="rect">
            <a:avLst/>
          </a:prstGeom>
          <a:noFill/>
        </p:spPr>
      </p:pic>
      <p:sp>
        <p:nvSpPr>
          <p:cNvPr id="24584" name="AutoShape 8" descr="data:image/jpeg;base64,/9j/4AAQSkZJRgABAQAAAQABAAD/2wCEAAkGBhQREBQUExQSFRISGBIVFhUWFRUXFRYWFxUVFxQXFBQXHCYeFxojGRcVHy8gIycpLCwsFR4xNTAqNScrLCkBCQoKDgwOFA8PFykcFBwpKSkpKSwpLC0pKSkqLCkpKSkpLikpKTUpKSkpKSkpKSkpMSkpKSksKSkpLCwpKSkuKf/AABEIANMA7gMBIgACEQEDEQH/xAAcAAEAAgMBAQEAAAAAAAAAAAAABAUBAwYCBwj/xABEEAACAQICBgYIAgcGBwAAAAAAAQIDEQQhBRIxQVFhBhMicYGRMkJSYqGxwdHh8AcUIzNygpJTg6Ky0vEVFiQlNENk/8QAGAEBAQEBAQAAAAAAAAAAAAAAAAECAwT/xAAgEQEAAwACAgIDAAAAAAAAAAAAAQIREjEDQRNRITJh/9oADAMBAAIRAxEAPwD7iAAAAAAAAAAAAAAAADEpW2kWWlqS9eL7nf5ASwVs+kFFesan0no+98PuXJFuCqh0move13r7EuhpKnPKM4t8L2fk8xkiUACAAAAAAAAAAAAAAAAAAAAAAAAAAacRilBZ+C3sDbKSSu8iBX0nuhnzZV47SEpzjH2tZ2WxRja/m5RXme0gmtGkMBGvKMqutJxTSTk9RXzv1foOXNq/M1z0JB+tP+pfYi9JNO/qtNaqvUm2o39FWtdvjtWRzVfSOJjg5419biHCSUaEJuEba1pTmoZuMX6qze92uImY6c5vHLj3Lq30ai9k6i/pf0NNTou91V+ML/KSKzQXSbHVo1JTw/7FUtdVaVGrGaqayTpU6NeS69qN25RajllrbH1WiKutRjJyqyvd3q0nRqbXlKk4xcbbNnntNc7fbpxjNUFTo3WWydN9+vH7kapojELYqT/nl9YHZtGmpSL8lkxTaExmJpKSrTjJOXYim5asdWKalKSV+1d7Mk7FzHpVRjKMakowlN2ir5yfKO047SunZ1assPgoxnVjbrKsv3NDbnNr0pcIrN912tujdCxw95XlUrT9OtOznLkt0IcILLveZhX0WMrmTksDpiUHty3rd+B0uDxsaiutu9b0FSAAAAAAAAAAAAAAAAAAAAPFWoopt7EBrxeKVON9+5FDVruTu2ZxWJc5NvwXBHiEcyJKDGX/AFqX/wA9141rS+USdpDF9VSclq614wipOyc5yjCCb3K8lfkmV+k31WIw1Z+g3PDTfDrnCVJvl1tOMf71F26aazSa4NJryCOT0tpmhiJqlOmpRc6sITVaMHGdNtPrW1akpRhVkrttqk+zdpGdDdLaVGEIwoVVQtdu8XOLbglda15udSpGCSSzhU9l26fGaKp146tWLlGzTjrTUWna6lGMkpJ2WTuZr6IoT9KjSb2X1Iprt9ZlJK67faye3PaUyN3256tp7DdbLHKpiU6FGrSq0VCbpz1XKcI1Gk6cal03F62anHOzV+ow2MjUgpwlGUXvTTV07NXWV07p80Q6+g6MsnFpPq3JKc1GXVuLp68VK07akVdpuytsMQVPDU5Xk0nOrUlKTV3KpOU5N+LsuSXAirCdRJXeSRx2P0lV0hOVDCydPDxerWxNvOnRT9KfHctr3KW2rGrpDa5UsHyyqV17vswftb91/SV3QoxpwjCnGMIQVoxirKK5L833hEfA6LpYakqdGKjCPi5N7ZTltlJ72/wIuMJ1WZX4qQWFfUqEnR+lHCSaea/OZBxBHU8yq+maOx6qwutu9cPwJZwGhdKOnJPdsa4o7yjVUoqS2NXQHsAAAAAAAAAAAAAAAAqNM4rPUW7N9+4tak9VNvcrnL1ajk23tbbAxFXN8TVTRsbss8iMmLwsK1OVOorwmnGSva6fBrNNbU1saTK3Dab/AFZxpYuSXq08Q7KnW4Kb2U63GLspPON84x84rpFThknrP3fu8iqxPSPXTj1cXGSs1LtJrg42s1yNRWZHcRqJ7BKaR8llhpQqQlQl1EYuTlSpzrQpzusk4xqasUnZ9lInUukGo71sJ1y4qrOtb+7rv5DhI7qtpdO6op1ZbOxZxT96o3qR7m78mR4aGdSSniGqjWapq/VR4Xv+8fekvdvmaNCdMMNiexTmlKP/AKpLUnHlqO3wLrXuZHiTNNRm6ZomgI1VkKuTqiIdZAVmIITZYYiJXVcitJWElmdj0Zx22m++P1X55nE4KXaR0dCThKE1uafh/sB2gMQldJrY8zIAAAAAAAAAAAAABD0rUtTfNpfX6FBbMt9Ny9Fd7+RUVKihFyk7KKu/w432EQxOKjSg5Sdls5t7klvOXx+OnXefZhuj9+ZH0zplJSrVpKMY7FuiuC4yfHf3HzTTfT6rXbjRvSp8U7VJLjKXqLkvNneKxX9u07fQMTiqFL95UhF+9NJ+X4GiHSHCX/fUvN/Ox8mjUu77W972vnnu5s2KpbO+X52E+X+GPseHqUqqvTnCS92Sl9zxiME92fdt8j5JRxVndayfFXT8Nh0mh+nFWk0qjdWHvZTS5T3+PwNR5InsxeaRwcKltZZr0ZJ2nF8YyWcSfobpvVwklTxMnVouyjV9ePBVEtv8XyJFOVLF09elJX470+E1uf5VzmMdh3GcozWfB7GvqmiWqPseEx8asVKLTT2NbDbOJ8i6MaelhKig23Rm8r+q+Hd+dx9UweNVSKazucZjBmaItWBNmiNOJBV4iJWV4lziEVWJiVWjD1O0dZhFrUu77HHRfaOn0TiexbkRXW6Gq61CHJavk7fKxOKfozUvSlym/iky4KAAAAAAAAAAAAACr0uu1HuZyXSLFZqmtitKXe/RXgs/FHY6WhdRfNo+VdMtIuFLEVN71orxeovJfI34+9+mZfM+nXSJ4iu6cX+xpbFuk97OfTtt3WbXFvYu40xd5X4u/wBTZTfo83KT8NhmZ2dabXUte+drX96W5dyMOT1rX7frS9lcFwPFHNw8ZPvz+x4i+zJ8Wl55sglUnHhe++Wba4u+xEylKD4K/DL6WfkVk/W/iS8EbsJjOqrOcqcaqWstWd7ZqyeXD6AXeitMTwtVTg+TXqyjwf5y2o+j14Qx2HVWn6Vm1xTXpQl4/nM+QYObcXfjl+B1/wCj3Tbp1+pb7FWyXKdrwfj6PkdaW9T0kwzWzTvtWTO16E6YeqoSezIoulOj9StrJZVc/wCbf8c/E8dGK1p91haqPrUXdGqojVo+reKJFRHEV2IRVYmBcYiJWYmAVVSjmWOBr227CHUhmbcPEqu56IO9Of8AF9EX5R9EKdqDftSfwSX0ZeAAAAAAAAAAAAAAEfG07w7rM+G/pDusJNe+k/8AF9T7zJXPj36Q9GPq8TC3ovXXNJqf+W50p7SXwqhtXj8jZT9T+ZGvVs3xi7+X5R7lHalylH8/nYc1KcrOD4XT/PczMYWcocdj57YjJ90/hIy46ys8pRyT+jfyYHqKvnZvdNb8t5Kw1JWveMktjvaS5MjQrK/bvGa9ZL5reS3Wja7lSfO1n5XA2No14Ku4zUl6UFTku9NyX0NVStdb9Xjs1uUUe6EWk29snd/ReAH13pKlUw0ai4wku6a/FHP6Dp2rPg19S9mv+2U77eqofKBV9H6d63cvqjvdiH0PREskWcolfoqnki1lHI86oNWBW14FtViQa8AKedG7N1Gib5UifobBdZVit219y2/bxK063ROG6ujCO9K773m/mTAgAAAAAAAAAAAAAADkenGjL6tVK69Cfdnq35bV5HR4vSUKe13fBfXgUWk8dOtFx2Qe5bfFmqzk6PzR0q0O8LiZK3Z2xfGL9H4Zd6KtR3b9sHx5H2bph0V/WKbg7KrC7hJ7Gt8W+D+DPj2KwkqM3TqKSs7Z7Ystq510kNaW3LL1o70+KPaWWd2t0o7UuElwMcLuz3TWx95tUbZu8G/WjnF96MKzToya7LU1ys/8Mtngx1UvYiv5I/6j3CCf9lLmparPbj/D/VrfAo8U6Od5O7+RKoYZ1JxhHbOSiu9tJfM1fn/ZHbfo80A5T/WZrswuqfOWyUlySuu98i1jZxJnHUafgo4eNNe5Fd0V+CHRjRlryt6T+CM4ug8RWUY+jHK/+ZnW6L0YoRSSyRvyz6SEvA0LImTgbKVGyE0cRBrIg1ok+uyurVLAR5RzOq6O4DUp6zXan8I7vPb5HP6IjCpWjCUlxt7Vtx2yK0yAAAAAAAAAAABGxmOVNcZPYvvyA21qyirydkVGK0pKeUeyvi/sR6tSU3eX4LwCiXBqVI99WbFE9KIEbFaOjUjaXg1ti/quRwnS3oTCtlVWrP1KsVdNcH7S5OzXI+jJCpFNaskpRe1PNFrbPxPSTD806V6F4nC3ajr0+K7UfHfHxS8SoptR9uHd2o+R+nMR0ZjLOlLVfsyzXg9vzKHHdBVJ3nh6c/eio3firM1xrPUmvg2un61J98LP5mylTlJpRzb2KEGfZ4/o/pJ/+I/Kp9y30d0SlBfs6MKae+0Y+frF4R7lNfMujn6PpzaniU4Q29Xfty/ifqL49x9Co4NySp0opRS1bpWjFLcrfQ6LD9Fv7SV+Ucl4va/gW1HR8YpJJJLYJvFYypmqPRWglTVu67LulQsjfqJGGzl2rwzTUZtkyLiKqirt2REQcXM5PT+m9TswWtUexcOb5HT1sLOr7kOPrPuW4i/8vQjsWb3vaywuODwGMrxqKU73Wd+d75M+v9G9OrE01d/tIrPnzRytbQie4hYbXwtRSjlZllX1AELRWk416alHb6y4MmkAAAAAAAMN2A0Y3F9XHm9iKRtyd3tZtxFbXk35dxiMSjyoHtI92PLJ2jFjIMpBRIy0GwRA2RrNGsBG9YrjdfE908QnsaIphxTC6nuZ51yB1K5rubXyMdT70/65fcGpzkRq2OhHJyV+Czf9KzNLwsXtTfe2/mz3CmlsSXcrBGqeInP0Y6q9qf0gs342FLBpPWk3OXF7v4VsRvABo1TgbQ0FRZUyLisGpIsXE1SiVVDgsVPCVdZZx2SjxR3mFxMakFOLvGWa/HmcrjMKpI0aD0m8PU1Jfu5PP3Xx+4HbAwncyAAAAj4+Vqb55eeRIPM4Jqz2MCijE2JEypo32X5/c1SwU1uv3NfUI0GDY8NP2X8/keepl7MvJgx5RkdW+EvJi3JglhmRcIiAAAAAAAAAAAAAAAAB5cT0AI84FTpLC3V95dyiRMRSumVpJ6LaU1o9VL0o+jzXDw+XcdAfP4VXSqqS2p3O6wuJVSEZLZJX+6A3AAAAAAAAAAAAAPLguCPLw8X6q8jYAI7wUeHxZ4ejlxfw+xLAEF6N4S+H4nh6PlxXxLEAxVvByW74o1ypNbU/JlwAmKQFzKmntSfejXLBxe7yyBiqBYy0fHc2jVPRz3NEMQwbp4SS3eWZqaCMAAA0aqkTaYkgqh0nQ2steh+OupU3u7S+UvoasZSumeOi+CfXOWerFNN83sX18Cq60AAAAAAAAAAAAAAAAAAAAAAAAAAAAAMSgntSZkAaJYKL3W7jVLRy3NkwAQHo58UY/wCHS4r4lgAmK9aJT9J+Cy+JMo0IwVopJLgbAF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12776"/>
            <a:ext cx="12995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852936"/>
            <a:ext cx="1368152" cy="8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https://encrypted-tbn3.gstatic.com/images?q=tbn:ANd9GcTbLHnj8zM2lrJZQpw0KdofJOfnG53bgfwr3LFLAU-lEZnz5AcS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556792"/>
            <a:ext cx="1440160" cy="1440160"/>
          </a:xfrm>
          <a:prstGeom prst="rect">
            <a:avLst/>
          </a:prstGeom>
          <a:noFill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484784"/>
            <a:ext cx="1728192" cy="14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293096"/>
            <a:ext cx="1080120" cy="12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429309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https://encrypted-tbn0.gstatic.com/images?q=tbn:ANd9GcT1e2Idgrm8OguKIPGRdoT5pm7vZDhUkozEg_xvQwgy6s61fht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3789040"/>
            <a:ext cx="2447925" cy="1866901"/>
          </a:xfrm>
          <a:prstGeom prst="rect">
            <a:avLst/>
          </a:prstGeom>
          <a:noFill/>
        </p:spPr>
      </p:pic>
      <p:pic>
        <p:nvPicPr>
          <p:cNvPr id="24599" name="Picture 23" descr="https://encrypted-tbn3.gstatic.com/images?q=tbn:ANd9GcQ3v19quQ4kGa07nwlvhG7kvkTc26bMpW0Szds9wwCHG0v2mTwMu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3068960"/>
            <a:ext cx="1080120" cy="1080120"/>
          </a:xfrm>
          <a:prstGeom prst="rect">
            <a:avLst/>
          </a:prstGeom>
          <a:noFill/>
        </p:spPr>
      </p:pic>
      <p:pic>
        <p:nvPicPr>
          <p:cNvPr id="24601" name="Picture 25" descr="https://encrypted-tbn0.gstatic.com/images?q=tbn:ANd9GcTO4FCKGvn_RB26T51LVXWro-9W5lEf2WzKWLmC0K-wb2IZcBl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2924944"/>
            <a:ext cx="1224136" cy="814607"/>
          </a:xfrm>
          <a:prstGeom prst="rect">
            <a:avLst/>
          </a:prstGeom>
          <a:noFill/>
        </p:spPr>
      </p:pic>
      <p:sp>
        <p:nvSpPr>
          <p:cNvPr id="24603" name="AutoShape 27" descr="data:image/jpeg;base64,/9j/4AAQSkZJRgABAQAAAQABAAD/2wCEAAkGBhQSEBUSExQVFRUWFRkYGBgYFRoVGBQXGBQXFxgVGBcXGyYeGBojGhUUIC8gIycpLCwuFR4xNTAqNSYrLCkBCQoKDgwNFA8PFCkYFBgpKSkpLykvKTUpKik1KSk1KSkpKSkpKSkpKSkpKSkpKTIzKTIpLDUpKTIpNikpKS4pKf/AABEIAMwA9gMBIgACEQEDEQH/xAAcAAEAAgMBAQEAAAAAAAAAAAAABAUDBgcIAgH/xABDEAACAQIDBAcECAQEBwEBAAABAgADEQQSIQUGMUETIlFhcYGRBzKhsSMzQmJyksHwFFKy0SSiwuE0Q2NzgrPxFQj/xAAYAQEBAQEBAAAAAAAAAAAAAAAAAQIEA//EAB4RAQACAQQDAAAAAAAAAAAAAAABEQIDEiExMkFR/9oADAMBAAIRAxEAPwDuMREBERAREQEREBERAREQEREBERAREQERIe09sUsOqtVcIGbKL8zYn5AwJkSHhdsUagulRG8DJYYHhA/YiQMXt/D0hepXpKO919LXvAnxNF3j9qFJKRGDK1qp0Ba6ov3jcAt4D1nM9o7w4+sSamKOv2QWC+GVbD4QO+4jaVKn79RE/EwHzMjDeTDE26en+cTzhWqV11zI35gfnMabxVFPXXT98D+kD0/QxiP7jq34WB+UzTzXR21ezoxU8ipKkeYm2bse1utQqLTxZ6WiSAXP1lP7xP2wOd9e/lA7RE+adQMAykEEAgjUEHUERA+oiICIiAiIgIiICJDr7YoIxV61JWWxINRQQDwuCbifC7fwxF+no27ekX+8CfE1jHe0jA09Om6Q9lJTU+IGX4zE3tPwQQNmqa/Z6Nsw8eXxgbZEqNg714bGAmhVVyOK+66+KnW3fwlvARNI2rtKt/EVWWoyqhIAB6oCixuPG80fa+1ziqi1an8SroLK9JylgDe+WB2+Jy3Bb7YinTVzXZ6dwt61AWJHLPTK6mx7ZOxPtIqlW6NaYPI3zWHK4JHr8IHRJyL2qbbFTFdAD1aK2P42szegyD1mDbG9WNDBKtRlLi4CkLcW42Tl4znu26zKGzNmaoePPUkm/kISU5cZlN1a3eDb4iWeE3uxFP3K9TzbN/VeaUiC3D9J9i44Mw87/OW0p0R/aBiHXLVK1B4sn9DD5TPgt66A0egbfiDj0YA/Gc3XEOOYPw+UyrtFhxU+RvBy37adfC1/cdaJtwak1vzKTbykBN3mI6lai/g2voSJqq7XHPTxFpJp7QB5gwcrTGbv1lN6iNl7Qpt8JX18MpUi0l4Tazoeo7L4MRPnHbUc6vZhzuov62vC213Dgq5XsP8A8MkVjpJ209mqFXEJoCQrL2GxII9DpKurVkV372P7UatsumGNzSd6V+5SCvorKPKfs/PZBspqGy6ZcEGq7VbHkrWC+qqp85+wN1iIgIiICIiB8V6yopdiFVQSSdAABck91pz4e2ag9UpTplkvYOWClu8LYkDx17pL9s+1DR2RWy6GqVpeTG7f5VI855iLawO3bS3fSviauJU5lquXym11vxFzx1kHH7uUjbL1SOdtfDXS05ngN5MTS+rruB2E5h6NeWQ35xJ9/I//AI5T/lNvhAvts0KlKkcjl2uALhVyjmb21lA2zK9TVmPx+bWE/Rvex4oR4Nf5zK+OWuujEHuJFj2EQMuyKbYWqKorCm6m4Ktdge+2ljwI5zqez/bPm0akjfhYr87zjVHBi9m1P74T6xGHyHMhse7n++yB0+rv3SAqLUzIXzG5Fx1iTxHjKbaG00akTTdWtqbHs4XHG17TTNn41jmLDNdbDML2Nx2yXRqMVIAAB4m3ZrxgbLvNtWocLSz6KBcKO3wmk08YxDXJ9301Em7QxRrMtPNcKOPKYf8A84hWAtqLfG8Cx2RVLAsSSbBbk3sOJ1PYBKrauIz1bclHxP8AtaWGExC06BUsC1zcA6gW1+VvOUtJrkseJJJ8zAkKJ9T8E/YCfSrPmZ6KwPtKN4fAL2D9+En4ehM9ShYQKilhyGADNx4XuPjJe0H4KOZn1QWxLdk+NnUjWxCr3wntb7R2LiKlGhQw9CrVJvUbKhIH2VBbgPtHU9k2Hc32K1WqLVx9kpqQehDBmqW1s7DRV7QLk8NJ1zYeBFHD06fYov4mT4V+KoAsNAPhE/YgIiICIiAiIgc89u2EZ9kMyi/R1qbnuW5S/q4nnPZYXpxny2LAHNwAJtc9w4+U9hba2UuJw9XDv7tVGQ92YWv4jj5TybvJuxXwVdqNdCGU6N9lxyZTzBgbzi/Z9hnRmpZTlvdqVYZSo+2BUsCO0A3HOaRtLYopOyZmDKbFWWzA9htKmnVK8CRMzbRYkljmJNyTxJPEk8zA/OcyYVstVTyJAPgTaYFqXMyI9nS/8w9LiBfby4Y0VpuPtEj0F5r5xrE6mbBvltRalOio4gsx8CAB+s1/Z+z6lZwlNGdjwVVLE+Q1gbLsSqnQENz/AL3/AEnxisrGwdvAWtNg2P7ItoVV+pFIW/5rhSdOAQXb1AlQmDNIlXFmUkMCLEEHUQPvD7LULcVBfmAL287y5w26zNga2NNRFSkctiDd20sBy1LASqFRG93jaW+0Non/APIWip0GLLOL62NIFNONrh9e1YGk41ctPvc/5RqfjaRErWlw+BWpa99BbQ/pMNTdxvssPMEQloiYiZlefLbJqrxUnw1+UIhHHTxhWZZKoNIon6HgXmHrCfWJxItKVcQZmw7F3A5c/AQJOKfLTtzP6zZPZVsfpsWGI0XU+U1TaVW7Wm/7l7TOASm4UEvcuDxycBY8jxPlCQ7VEh7L2tTxFMVKTBl59qnsYcjJkKREQEREBERAREQEr9tbAoYumademrr3jUd4PESwiBxreD/+d6bEthcQU+5UGYfmX+00nHew7adMm1Nag7UdTfyJB+E9NxA8qVPZftFNWwtTyUt/SDLvdn2NYyu4NRDRXm9QZbD7qe8T42npCIGi7J9jGzqJDPSNdu2qxI8kFh63m34DZFGgLUaVOmPuIqX8bDWS5D2rtijhqZq16i00HNja/cBxJ7hrAmTnvtN3C/iEOJoD6UDrqB9Yo5/iHxEo95Pbguq4VXsPtFQGbwzaKPInwmo7S9tmMq0jRJFIE61FXrkdma9vMAGBqjZqdTvB/YlzSy1FuOfqD2ShDZzmDhrngfeMn7N2gtKoC6sF+0OPgR3wLCstH3FUqRxZrs3iFXl4SMRVTVCSt9L3UkfhOsw7a3lSsQqUcoHP7UjYHbbIctS9u3mO8QLFNssPfTzI/UWkijtKjU008Mw+VQD5zDhtiNUF1ZHDfbYF3seQU9UHv4+EsKHs/wAptUtT0BvWOUkEkAqlrtwOgEJTDV2ZT4kFe8oyj8wusjnYd/cbN4EN8tZa4bA0qIbL0tV8xVCrtSpm/VU5V65NzwNhprK5dolDkrqGPAMVAa45E8bylIFTZTjsPw+BmfZ+HK5mYWPASZR2urNkCVb9g+k/ytr8ZaYjd+sUuEIB5spX1GtoTlQbJwJr4hV5X17gJI2jtmpXqsKKnIDlWw+yNF+Av5zYtzt3WU1c68FYE9t1JOXm3VvwlhjqFOkSiWygCxAy3uAeHnI01jYDYzDVBVp1jSPMDUMOxlOhHjO87sbwLjKAqDRgcri1srgAm3dqCO4zjNR5u3sprkVK6ciqN5glT8CIR0eIiFIiICLz5dwASdABc+E5jvrvvlNr8b5EvYWGhd4HRcRtaknvVFHde59BMLbw4cLmNVbed/S15yLB7wuRqFPeNPlpJ4xZfhpKN7r+0DCqbZnPgh/W0/E9oeCI+tynsZWHxsQJzzFYWoR7mYd1jNc2hSAPWUqfNfgZBsWz/adjG2hQZyOiep0b0QAEVWawcOddLg3J1tOtDb2H6QUunpdI3BOkUsfBb3nmysvYfWRjmBDDQg3BHEEcCCOBgeoNpbVpYdOkrVFpoObG2vYO09wmg7b9tFJbrhKTVm5M7CknjYnOfQTi20sQ9Zs1V3qN2s7MfiZXthOwwN42r7XtpMxJY0l7KSLb8xzH4zX8bvHVxTdJVrGo3AFzcgdiqNR8JTiq687j1keoNcy9Vu7SBYV1PEgjxFryIRJeBxIcWIBfmXJPwitQANswPhAhfwh4ocp7pLwmIDdRgFYcSbkmWWE2aTJGL3bLrmUWcDTv+6fGBVpRyte1x+naJYVcIlZctsp+y3Z/tPnAsai3sOrxJNrciNTYH4yxwuEsdNQdQf36wImxdovga+UOQjjKTwtfj4TYHc1KjK5Ys2Ym40KEaMrcSeRueMrN4Nl56IbmNPO2nykjdvaOeguY6qcpv3f7WlGdKGhVgo4L1RlBAGjWHBuHDsmPaOxhVpZDcm2hOpJ4gmWNa1s3IC8UtsWRctlDFgxIsQVTNlv2nlIPr2Z7UAouHC51IF7a6XUi/kPWbLid4MrAg8DfjNAwf0WJrKvBiG/MoPzBllhR0tanTJID1FUkcQGYC49ZUWm095ma+oUX5ADwueJtrx7T2yuUM4zWOXNlv9617eNtfOW+z8NRoLmethyQ1mLIazOoqVQy0gfdayopNu+/bHxu8K1RTuuUqLub/WVMqpnI5HJTQeshTFR2YTxm7ezfBhalZvuqPUk/pOfYveYDQTp/s12c6YTpags1chwDyS3U9dT5iFbdERAREQIu1D9BU/A3yM81e0ermrk8ujp/1vPSe2Wthqx/6T/0GeYd8q2ZyfuJ/W0CjweMemjFHZSGXgbfzS52fv8A4in72SoPvDKfVf7SgT6pvxL/AKpggdT2X7VMOdKtOpTPaLVF+Fj8JsOH27hcSLJVp1Pum1/ytr8JwuZ6Put++Ygdhxu69BuClD902+B0lHi90nHuOG7j1T/aaZs7b2IpKSlZwLgAE5l9GuP/ALL7C+0GqLCqiP3jqH9RKMOL2c6e+hHfxHqJXvhweGk2A760H0bNTP3hceqyPiBTqaqVPep/tA1+phj4yM6WOol2mFBcLe1zabjsncQOLOtweN4HNc68eDD0Ydh7D2GWtEhqdgRqOziP1kPebCPh8TUoVAoKGwyiylTqrDuItMeyMfZst7c73I05i417/KQbZulZ2ai3vLqveOY8puVLZU51h8T0FenWW1kYX0tmBNm7zpedZFYWuOB1HhA5nvLswYbF5rHo6oLi2lnGji9tLghvMyXs43BGXLlsy8dRqTx1OhbXhqJae0VQcOr86dVD5NdD8x6TXdl1ctRe8FT++JgbHtLZwq0lQkqpqLmI421t/myyrqbKp0amUZmAAa2gBFtSSOekvMNiAaBJ5JfzH+4mHZJFSsSSosvE8BqddYEDAbWWvha7U1VLKws3H3DYL3xsKpSGG6v0uZqYHSe70hW5a9tALHW19JB2Lgv4bDVukIYHKysjdQ3pk3uRrbMBpzEmbGxC5GTo1cs4KhuqFFNB1uFwbmwFuJ8YEPG1P8W57aaeVwTb4wuIOYZL5r9XLfNfla2t/CQsdic1esw4dIVHeFsvzBjA7Uak+ZCwa1uqxQ8QeK6205WgXtLd9xc1nWjzKnr1iNDpSXW9mB61pXbbrUQFSirgi+ZnqBmbkBlXqoOfM66yBU2uzrkVQb6Nl5+LE25d5mfZuwXrNbuvYEKLDtdiP0gXG5249bG1UYoww+br1DoCoPWVb+8dLacLz0AiAAACwAsB2AcBOd+yPDlBWVSQgC9Xlclje3boZ0aAiIgIiIFfvCbYPEH/AKNT+gzy1t181z91f6jPUm8Yvg8R/wBip/62nlfap0b8K/1GBWJ9U34l/wBUwSQg+if8S/6pHgJnpnqn985gmamOqf3zgZEPVH4j+kn7KqAPUuL/AOHrW6pfrZNCAOB49blxkFB1B3N8wP7S12XRyV1LMEVw9NmOgUVKbLcnkLkawKGp73nNu3R2F/EYqjTI6rVFDd63uR5gEec1GqpFj2i86D7P9tpRrU6rC4BBky8bax7bPvZuXla+QLe5uBbv0A0kWpv8aNAUnIDoMpPNxbRj32494nQ94dr0sThBUpMGH9J5qew904DvcPpzfu+U9Zqcb+unWjdhGptq0PeXaxxdQPbUC1+ZHH+/rIWFwDAhuzWWW7+C6SoQeS3+IH6zaBstQpHcflPNyKbEqWohiqgW6trAnv45j4nSdF3Swj4jBJUzgZcqEWvpa2bRu2w1AHO85xgFBo2AYtrfsA8BqfMibfuthVbCIKjsQGJFJTfUtZnygk6LbW3y1D437ZRh6yK+cZVN9DY5lNurpoe8zW8LiLNT0Fs3AC1+epGvxllv4yLalS0zlVK3vlObUcTyW/HnwErFXrABbZQeJuczaWPZzNrQi4q7Qy4duV1+ZHbI+xdsouZWTMz6Bix6oIsbKOJ14mV22/qwM1tdB/N/YDjJu5jUwHcgFgQqk8tNbdnjBC8NMDD9C2W5y5WdsqUwtrA3F7WUc5X4Cm1Oia7AhA31hFluTyJ7xymTa20wj/YZrGwuGsSRroeIsfWUuIxwxHRJU6R1BNwp1v0lzlUi17FgBbiYVVnEDgl346+6tybk34njylrh93KrJ0lYrSpkXGc9GG0JGVPfe9tDa3fJOEUUnq5bUQQQBUQVagU/ZXSwax1I5TF0gYBQmZ/5ySzW4AD+UAaQJq4OlnSlQWs7EXu1PKH4AZEFzxvxlfWw9Vq5SoWApvql7AEMdAF52tx75smwd08ZimLp0nXGVnzlQVuDlLjQi4BsubhOqbqbj0cHTF0R6vEvl4a8Fvwt284SmL2dbKajhMzgq1Vs1joQoFluOXM+c2qIhSIiAiIgQN4P+ExH/Zqf+tp5V2l7rfhX+qeqd4P+ExH/AGan/raeVceeq34R/VAr6f1T/iT/AFSNJNP6p/xJ/qkaAmel7p/fMTFTpkmS6Yy2txgY6PBgeYv5j9mbDhUWth7H3rWPcRwPylZTwOb92/2+Ek4fAvT1F7Hj/wDRAi0sJnpNS/5iEsnePtLIWCxpTT9iWlRPpFdswAOpXjw0PrbymLaWyi2arT+kQMQaiCwNlLXK3uhyjMQeA4yiRhd4atI5qVRkJ42Oh8RwbzmDHY16xFRzdjxNgvDTgoAlStM9o9ZYUU6i634/OSIprdPS33YOWox+5/qEvqmLmubKNi3h+sm1K2hhljoP9BYsSNbKveba30+cu8HtT+HoIudKgNgaJDdWx1ZjYKTobAluPCUatZAL2RAC3Jb8ge3tkE4zMdL+I/T+8It8Ti0xGJ6XIKVOmDYJqWqtfgDpcXHAADsldhaFSlUCqQbkZr2Oh5m2oa0wPWItqFAFgBx9Z0HcmnSq4LoUyrVYFySNXNyLX7rQOf42s/TEtTDrqApJBA8Br5zLshC6FQSoLnQctNBN425hFo0gzgjEU6tNqNhqSxAyntFzw7Jr20s9SvWCgNVZlH0a9UsFKsbDTs8bQqkpVAMOaqk9KHGZWBUABgcoa9yCgueHG0mbJru2V0QltWNuqFLMSLtey8Rzm5bs+xavWIqYk5Bxs+p8qf8Ae06xsbcvDYaxCZ3HBnsbfhUDKvkIHKNg+zXE4kh3GRTrc3VfInrv5AD706TsL2cYXDgZl6VvvCyX7k4HxbMZtcQPxVtoJ+xEBERAREQERED5qUwwKngQQfA6TzTvBuXUo1a1NhorFb2+ze6P4EW9Z6YlPt7ZIcGotMO4W2X+YdmvHn6wPLVbYldFIyFlJBJXrcL24ajj2SvWkL2On6To+2dpU8LXKOlSnr7rKQVHcDqRJmFoYXFjhTq/Bh6WYSjmy0tOrY+Ez4bD66zesZ7L6bi9Go1M9jddfUWI+M1/G7qY3D65OkUc16/w94ekg/MJhpIrVLSspbdt1XQqe79QZ9tjVb3SD8D6GUfOIqyGccVv3ixsSpIvexK8dQOPZPzE1ZDJkFs28VQgAEDKMoBpo11FuqTl6w0A1uZ8V8S1VjUaxLcbAAeQGglXLDCDqiBJw2l5YbJwvTYilRN7VKiIbcQGYAkeRkBRNl9nGF6TamHHY5f8ilvmBA3beH2ILVH+Hr5LaqlRcwF/vrr5kGYd3fYYqa4utn+5S0B8XYX9B5zrEQKjA7pYSjTNJMPSCHiCgbN+Itct5yKu4eERs9GkKLXvenoL/h4egE2GIGgbY9lZxNfPUxlTo73KCmgP5x3dom0bC3Vw2DULRpgH+Y9Zz/5H9LCW8QEREBERAREQEREBERAREQERECFtTY1HEp0deklVex1DW7xzB7xOc7e9hNFj0mCrPQfiFYl0v3N76+pnU4gcHxFDa+zvrqX8RSH2x9ILdudesP8AyEz7P3+w9XR70m+9qv5h+oE7jNe25uDgsXc1aChj9tOo/jdePneBz7GYChiFuyJUB4NofRhqPWaxtH2e0m1pO1M9h66/3+c2/aPsVqUiXwWKI+691P500PmsoMbhdp4T6+gXUfaC5hbtz0+HmJRpWP3axFLkKi9q9b4HUSoYgaEFT++R1m+HeNH95Sp9R8NfhIONppUFyAw8IGmky92NgjUUWkbFbLX7Nx8Zte6y9FSVAherUbqoBdjoANO/jAhY3YTKFOgBvckgATp3so3L6H/F1AczLancW6p4sF4gHgCeIvLrd/cKmpSvilFSsBop1SlzsBwZh2+nbNvkCIiAiIgIiICIiAiIgIiICIiAiIgIiICIiAiIgIiICIiBU7S3UwuI1q0KbH+bKA35hYymqezPDD6ssnceuPjr8Zt8QOX4v2R1alUHpKCpfVhTOfyXhfxM3bd3dLD4Jfoku5HWqN1nbxbkO4WEuogI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604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4221088"/>
            <a:ext cx="1459607" cy="12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Periféricos de salida</a:t>
            </a:r>
            <a:endParaRPr lang="es-ES" dirty="0"/>
          </a:p>
        </p:txBody>
      </p:sp>
      <p:pic>
        <p:nvPicPr>
          <p:cNvPr id="25602" name="Picture 2" descr="https://encrypted-tbn1.gstatic.com/images?q=tbn:ANd9GcTzS3uQ1l1MzFN-S2fD0XQSSWFkFUQSXzjh2dJFGhod_vDwW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016224" cy="1787494"/>
          </a:xfrm>
          <a:prstGeom prst="rect">
            <a:avLst/>
          </a:prstGeom>
          <a:noFill/>
        </p:spPr>
      </p:pic>
      <p:pic>
        <p:nvPicPr>
          <p:cNvPr id="25604" name="Picture 4" descr="https://encrypted-tbn3.gstatic.com/images?q=tbn:ANd9GcSZfroFsTXzH6TUOj1qpz4vOwlc1q3SD0Oqi7wylBsakEzDI5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1340768"/>
            <a:ext cx="1872208" cy="1214587"/>
          </a:xfrm>
          <a:prstGeom prst="rect">
            <a:avLst/>
          </a:prstGeom>
          <a:noFill/>
        </p:spPr>
      </p:pic>
      <p:pic>
        <p:nvPicPr>
          <p:cNvPr id="25606" name="Picture 6" descr="https://encrypted-tbn2.gstatic.com/images?q=tbn:ANd9GcReItYBh5LaUdDS7MFYqlL8htZi0N1PgvuSwM-3zVTSkL_Lud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2143125" cy="2143125"/>
          </a:xfrm>
          <a:prstGeom prst="rect">
            <a:avLst/>
          </a:prstGeom>
          <a:noFill/>
        </p:spPr>
      </p:pic>
      <p:pic>
        <p:nvPicPr>
          <p:cNvPr id="25608" name="Picture 8" descr="https://encrypted-tbn0.gstatic.com/images?q=tbn:ANd9GcSPV4uLWf7aWRhhGonU0Dop2eZX9iSnmjZIOoX1cXJYlm9fJb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3016"/>
            <a:ext cx="2143125" cy="2143125"/>
          </a:xfrm>
          <a:prstGeom prst="rect">
            <a:avLst/>
          </a:prstGeom>
          <a:noFill/>
        </p:spPr>
      </p:pic>
      <p:pic>
        <p:nvPicPr>
          <p:cNvPr id="25610" name="Picture 10" descr="https://encrypted-tbn3.gstatic.com/images?q=tbn:ANd9GcS1xzcTDpfUfl-D0Ml1dIwSoX_SO5UTaUPH9hhiL1bLChBntLyEZ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780928"/>
            <a:ext cx="2286000" cy="1695451"/>
          </a:xfrm>
          <a:prstGeom prst="rect">
            <a:avLst/>
          </a:prstGeom>
          <a:noFill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268760"/>
            <a:ext cx="1512168" cy="13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AutoShape 13" descr="data:image/jpeg;base64,/9j/4AAQSkZJRgABAQAAAQABAAD/2wCEAAkGBhQSEBQUEhIVFBQVFBUUFBQUFBUVFRUUFBQVFBQUFBQXHCYeFxkjGRQUHy8gIycpLCwsFR4xNTAqNSYrLCkBCQoKDgwOFA8PFCkcFBwpKSkpKSkpLCkpKSkpKSk1KSkpKSk1KSkpLCksKSwpKSktKSwpLCkpLDEpKSkpKSkpLP/AABEIAL4BCQMBIgACEQEDEQH/xAAcAAABBQEBAQAAAAAAAAAAAAAAAQIEBQYDBwj/xABOEAABAgMDBggJBwoFBQAAAAABAAIDBBESITEFBkFRcZEHExQiUmGBoSMyQlNykrHB0RdDYoKTotMIFVRjg7KzwtLhJDNzo/AWRMPi8f/EABcBAQEBAQAAAAAAAAAAAAAAAAABAgP/xAAdEQEBAQACAwEBAAAAAAAAAAAAEQECEgMxUSFB/9oADAMBAAIRAxEAPwD3FCEIBCEIBCEIBCEIBCEIBCEIBCEIBCEIBCEIBCEIBCEIBCEIBCEIBCEIBCEIBCEIBCEIBCEIBVmX8utlYYe5pcXODWtBAJNCSanQAD3KzXn2fc5bmWwxhCbf6b6OP3QzeUDcrcLXEgUlqudWgMWgoKVJow6wqd3DVG0SsMbYjz/KFjc4I1qORoYAzt8Z3eafVVdZWoN87hnmdEvBG0xD7wmHhkm/My/qxD/OsLZS2Ug2x4YZzzcuPqRPxEw8Ls9qgD9k/wDEWFmo9il1a1v0Xe+/uK5QJ81v6sCG06yaV7wrnGpW9+VifOmD2Qj/AFJPlTyhrh/Y/wB1JmswoN1qPHh1INXOIaW1FbyCQaVpjfRdYnBxKaI81XT434CTBXHhTn/OQ/sm/FN+VGf86z7Ji7f9GQGS8SJx0Z1ljnWiaMFASKHm1FwFa9gwWCiZQuqC4HUbLh2EivYR2q5xpW3+U/KHnmfZM+CPlOyh55v2UP4LEQ5yIcKHsZ71o4DJOyLcaZDqX0gytK6QKuTqVafKflDzzPsofwR8p+UPOs+yZ8FUMbKWjajTNnQRBlQesOBfsw7lxyo6Xaz/AA8SM99cIkKXa0a6ua6uGoFOpV8OFGf86z7JiX5U5/zkP7Jqx8gyPGicXDDS+hNKMFwxOF+wXp2V5KYl3NEUgF1aWXC+lK3ChGI0bE6lbAcKk/0oR/Zf3TvlVn9cL7H/ANlhZCWiRogY15tONBVxxV7O5izEKG55iNIaCXUL7gMby0DvTrhV98rM9+p+yP8AWnDhdndUA/s3/iLzl8Zw8s7ylZPuGo7R8FeiV6QOGGc83Ln6kT8RPHDJN6YMvuiD+dYSA600OpSvxpd1J5YsRpvG8M8xploJ2OePiu7OGuJ5Uow7Izh7WFedWEhakHskpwnh7Gu5OQHAG6ICRrFC0VIvHYttBjB7Q5pq1wDgdYIqDuXgmbMWrXM6JtDY7H7w+8vWcxZ+1AMM4wjQeg6pbuNofVCm4NKhCFAIQhAIQhAjnUFSvKp2PbfEiuwcXRD1NvPc0Adi9FzhmLEtEOktsDa8hnvr2LzHOF1iVifSAYPruDT90u3K4MK55cS44uJcdrjU95RZT7KWytBllLZTg1ODUHMsBFCKhNhy4aatqDUEU0EXgitaEa1IDUoaqJRy9NfpBF9f8qDqpfzbx1FPbnDND5/sMGER6pFO5Q7CWwiRM/P8yWlpjVBaWk8VBtUNai3YtaTpVOcnMOjdZHsCmWEtlKRC/NjNR3rryXHnRLzU8915AoCb9Vy70Ql0jhyfDnPuwq8mlxFRXqJ3pDLAilXUpZpaNKDAU1LvRFlLpEUZPbhzgNVo03JHSA6T78edjtuvUuwlDEukQG5Mpg8imFwXeJBe4UdGeRqP/wBUmwlspdJitGSG6S47h7l1h5PYPJrtv/sphaiwl0jjZSUXWyksqK4lqaWruWpLCDvkSNYmGanGwfrYfeDV6RmpN8XNNrhEBhnaecw+sKfWXlzmHRjo26DvovQIDy5jIjMS1sRvU6ge3vooPVELlKTAiQ2vGD2tcNjgCPauqyBCEIBCEIM/nfF5kNmt5cdjGn3uavOs9H0hQ29J5d2MaR7Xhb7OR1YzR0YdfXca/uBed57u8LDbqhl3rvp/41rBmQ1KGp9lLZWhzspbK6hqWyg5hqWyugYnWEHIBOsrqGJQ1ByspLK72UthBHsIsKRYS2EEbi0vFqRYSliCPYRYUiwiyg4cWji1IsJLCCOWJLKkFiQsQRyxJYUgsTSxBxsJCxdrCQtQcCxbPNZ9qVaOg57NzrTfuvaslZWnzIdURmaix+8Oaf3GqaPR81I1Zez5t7mdlbbfuvarlZzNd1mJFb0mseNotMd3Bi0awBCEIBCEIMplM2piIdRa3cxp9pK85zvdWbd9FsNv3bX869Efe57tcSIfvuA7gF5pl99ZuOf1jm+pzP5VvBXhqcGpQloqEspbKcAlAQIGpwalAShAllLZTqJaIG2U6ylShUJZRZUiUsWxxtuxfXi7NqtLqWrsaKR4DVGrYGllONrzvqHRpHXgggWUWVZNMtW9selseVDrxdm8YeNa04UTQ6BQeDiEi1XntAI8kg2SWnWKEHqUFfZRZU+W4kHwgeW08mjXWqay4ileo9iikX3YaK400IOVEWV0okog5lqSyutEUQcS1JZXYhJZQcSxNLF3spC1BwLFe5lOpNFvThPHa1zHDuDlTkKwzaiWZyB1vLfXY5g73BB6PkzmzMP6TYjN4Dx/DK0qzbhZdDd0YrNzncWe55WkWNAhCFAIKE14uOwoMtKsq1vWAfWv968qnH2osR2uLEO+I4+9euQYzRZFcLI3UXmMPKEMXGmnQNa3iK0BOAVs3KMLU3cF0E7B6LNwVVTgJQ1XQmoHRYujY8v0GoikDUoarmLOSjfHDG7XUrs1p8OPLEVEGIRrEGOW77FEqqUNTg1XcGNJuNBQkYi0QRtabwpAgSvR+8UoztlFhaUS0r0T6ycJWU1H1kqMzYShq04lJTU71inCTlNTvWSqy9lLZWpEnJ6neul5FJ6neuUoytlLZWq5JJ9F3rlKJaS6B9cqVGTsIsLW8VJDyD65RSS8198/FKrJWEWFreMk/ND1j8UnKpMfMs3lKMlYRYWsOUJQfMsTTliVHzMPcrRlLCQsWqOXpcYQoW4Lmc5II+bhD6oUoy5YnS7+LiQ39CJDf2NiNce4FaN2dMPQ2H6oUOezraYbxzb2OFzR0SlRvZ+HSG+mIa4ja28d4Wga6oqNN6oYmU2Gt+NVeQBRrdg9iyp6EIUAkdgUqR2CDEOyA4uraN7q7yvMomb0QkkYEr2qGcOxePZxZViMIhscWVtlzm+NRry0NadGmpF9wpirRBdkCL1phyJF1FOyZluIyI0GI97HODSHuLiLRshzXG8UJF1aUrpWndMHWrVjIvyZFGvXVSMjZvxph2LgzGoF5GsVuaOs/wB1sMiZBdOvJcS2Xhuo4+ceMWjWGnsrjWgB1eUHwJSFfRgvLYY8Z1PGc4k6KirnENFRU3hKjMSWT4UoKshWnilXAWn33XvNXYlS2Z1xxhKxD2xa/wANZ3KGfxBrDoADc6oa0HqLhZPo2TtKo4ueDyb4rRruJrt8HRSrNegRcuS814OblTXQXAF7etrua9u0LJZz5tRJccZLxHRIR0OqXN6q+V7dq4QM9YxxLIrRouBFwHkimAGLNGK3ua+csvNAwwL7PPgRKWrOtuh7etuHUrUkeRw8oRTgSU/lsbWVuc8MyOSO5TABdLuPPbiYZPlHW3r3341TYbSMAgzfLo2speXxtZWhMJuoI4huoKjPDKEbWUvL42srQiXb0QniXb0QgzgnY2speVxtZWkEuzohdWy7OiFBluURdZTuNi6ytW2WZ0QnCXb0QgyYMXWU8QousrWNgs6IXQQm9EIMkJWJrKe3J7zpK1dluoJKjUEGabkl+srs3IbjrWgtpwiKijZm8TpT4ubfg3n6Dj90q7EZNjxea4dRQbv82sB7fer+HgNgVE43nafar2HgNgWdDkIQoBCEIKFpXk2XJARXvFbLmxYwDqV+ddUEXVBoNOgbD6tVeX5UdSYjD9dG/ivVwVWT8i2Hhz3B1k1aADSugknVjSmNL9CtWBz3BkPx3uaxnpPIa0nqBNT1BRxEV7mFAD55pPzbXxO0CwO+JXsRW3nYsPJ8o1rRVsMNYxtaGJEcbLBXpOcak6LzoXi+dOcLoj3ue63VwBpUCI9uAAxbCZW5vX0nOct5wl5TIisZohwYkc+m93Es3N431l47PxfDQ26rG93OJ3kbllcJMRXPfZaanAu1nCy3Q1uoDaVZZIzZZGD6upZaSML6bR8FVZPfRwrhUV10ur71rsnQxxTq0qBcQcdRaRiFd47ufjHPn19slHgOgvuOB9nsVzI5QNWvaS2I3nhzbnXeW06HDToOnG+JlRxBq7xq3jUBUCu0E7utV0vNFtgjQ47qD+yfx0fR2ZeXxPSpbFDbYAZGYPFcHA2YjRoa8A3aCHDQvPcr5LMpMRIHktILCdMJwrDPYKt+ouvBtOmHNMANz3Pl3DqcwxoR7HMI/aFXvCnBAiS8UYuY+G76jmOZ++9XGdZMuRVcHRaCugCu5ZuXykY1ovL/ABhYDDZDBUVrTG66utaRrA5PDliY+Vo1t8NsUhoJoSBaoMOdj31TYc1Egm2yM5/Sa4PoRqNSQa9SDch66NeocGPaaDoIB3iq6CIgmB6cIiiCInCIoJbXp4eoXGpzYyo0M7ktsFsLjXm3FAdQUDIbSQKvccTfgBoPVXhK5IfEDyytlrXvaXMe0RWsN9iopXC4muhQ42W3vhtY+y4MFGFzauaNQcMRcLjXAJ0POGK0sIcKw2ljHWGFwY7FlSPF6lBOOQncXbD2nwLIwbR1S17rIF4pW7/mKec3H1oXtBEdkB9x5rnhpa8dJptDUVUnLMSxYt83i2waUb/lsJLW1pXE44pIuXIpcHmIbQLXVoKlzBRjnUHOIF1TVBPynk3iWtdbDrT4zKBpFDBfYJxNa3quEW8bQPvBcpnKb3gB7i4AvcAdBiOtPOGl164QolXsGt7Bve0IPUHG87T7VoWYDYsyXX9q0wU0KhCFAIQhBnHadp9q8ty26k1Mf60XveT716jG8Z3pO9pXlecR/wAZMf6ru+/3q4K0zTurctRwbzlJwg+VCiNG0Fj/AGNKz0PJ7XNBtOwFqzxZAJN+Dq0s1N9MDgu2Spvk8wx4qbDmu0VLS2j23XYFwXXesye2czldvpecJcOk2a4PlYdD6MaJa3NJK8qy5AILX6wBscy4jbpXtvCFk7j5OHMwqOMCpd9KBEAtnYKNJ+iXrymOGvaWuwN9TiCPK24B3XfgRXi6ZqhbFtc4fWGo6ewlSIOUHsFA5w2VUCbknQ3atRGBGsFcxGf0QewFVNxOixi7Htr79QXOXbxkRrW4CgG2uKjhrn3HcKewK9ydI8WL7nYdbAbvWOAHspdGsbHMsVmpemmaDx6LIcQk7mHetZwnxwWSzdNuI7sDWD+ZVPBvk/nPmnCkOGx0OFqL3U4xwOmjQ1ldJcetQs6sqcfME+TDFgba1f30H1VcZ1Vl6pPzbFhFwguFlxBoTQihqAdYBVoXpLS0ioiZvvdaeYjQ9xJIDebUmtKjDsC5S2b0Qu8I4BumhqSNQuu2q9DktpBIa6goLqXAaqJ9tRg9LbQSREThFUUPS20ErjEvGqLbRxiCVxqONUXjUnGoJXGppiqMYqQxEEgxF1kX+GhdcWEP91qgGIpGTHVjwf8AWg/xWIPUw+8bQtasZCdzm+kPaFs1nQIQhQCEIQZGbm6RYg1Pd7SvLc5Xgzkc1I8IcDra0rWZYyrZnphlcIh7wD7155nBO1mop1uB/wBti0OoJ0PPd7gENcRgR6v91V8sThOKj0XMzO8Q/AxTzTc0nC/yTXRfdtpqVTnfmMWExZUF0I84sbUuheiBe5g0EVLRcQQFkeVq9yPnxFgiy422YUJ5w2H/AIetSDLGZIuIBGwU3G6vWCNi50hH5sf7nuJXoExlXJ80CYjGsfTGha7EnxmlpONMTQBRHZJycTW3Fp6YPfYPtUi1kYUYDxG02Cn3jVw7lp81sz4s24OiHiZcAuLzRtpo8bigcbsXmoGkmllTWTeT4F8OCXuBq0xSHUoPplzcdIbq66w8s55xI9QXUZ0GXA3kgOcb3AEmgwFbkhWly5nHDDGy8rRsGGLIIwNNIriMTU4kklY+NNtwBG9V756uzUME3laqJ3KR0hvCBMt6Q3hQOVpDNqiw5Q3pDeEGab0hvC5tydHIqIEQjHxDXsbj3KEZtBZcqGsbwl5WOkN4VZytHLEFnywaxvQJsa1V8t600z3Wgt+WDr3H4JDODr3FUxnutNM91oLgzfUe74pOVHVvI91VSme600zqC6dNn6I7SfcmGaPSb6p/qVKZxNM2guHTJ6Z7A34KRkycpHhGpNIsM4nQ8H3LOmaXWRmfCs9Id16D12QysXTEIVxiMG9wXqy8Izfmrc9KtGmPD3BwJ7gV7us6BCEKAQhCDz/PzMVz3um5apiEDjYQ8uyAA+H9OgALdNLr/G8JypNkxnHTdXaABfuX1squezWlIxJjSsCITWpfBhudfibRFVaPlQTBS8pX0nH4K8mOxk4Y9AxGfuOCrZjgSya7CHFZ6Md5/fJVo+fxNJeVL2+PwBSR8WPMt+tCcO+Gq+N+T3D8idiD0oTHexzUo8hE0jlK9Rjfk9xPInmH0oDh7IhUOLwATfkzMudoit9jSlHnYmkvK1uYvAPPjCJLO2RYg9sJRX8CWUh5EE7I3xaEoyHKknKlqXcDWVB8ww7I8L3uCYeB/Kn6LujQPxEozPKl2yTNHlMNxwaSQNFQ1xB2g0PYrx3BJlQf9oeyLA/EToXBdlVpBEm6o/WQPxEotPz8LNNONaCtadKuHZ2rIZZmS6Ye4abJPWbLak9fWtN8n2Vf0F320H+tRovBdlVxJ5GRXHwsDZ5xBlOVIMytP8kWVP0Q/bQPxE8cDuVP0YfbwP60oynKUnKFsGcC+Uz8ywbY0P3EqRD4DspHEQG7Yx9zClGGMdJxy9Eh8Ac8cYsq39pFPshKVC/J9mT401AGxsR3tolHl/GpONXr8H8nh3lzw+rLk+2KpsD8nuAPHnIx9FkNvttJR4kYiTjF9AQOAWQHjPmX7YjB+6wKyluBrJbMZdz/AE40Y9wcAlHzbbUnJdXRWhoLjW4NvJJFAABeTUr6elOD3J0PxZGX2uhNed76q5lZCHDFIcNjBqYxrfYFKMTwe8HvJ7MzMiswRzGYiCCKdsQgkE4CtBpJ3yEKAQhCAQhCAQhCAQhCAQhCAQhCAQhCAQhCAQhCAQhCAQhCAQhCAQhCAVRnFlPiWCji257iQBWjG3AWgRe9zBhhVW6h5RyRCj2eNhh9mtmtbq44bBuWuMv76Z5WfntmBnm60YZc20IYc4sDC4OLW82hic1xLgKuYBUpxzwdS9zD4ExSYYqato1zGAuNXWjS9tB10obn/pGU8w3727HDqTxmvLWS3iGUJBNQSaitOcTUUqcDpOtde3j+a5dfJ9xRyudERtz3tJc6EBg+yIlTU0DD4oLjWlA260TQJFzqcOcXn/KMWgsmHaLqQYQ5lp1pum0CrxuakqKf4dlxJvFak0BrXxhcLjUXIhZqyra0gMvBF4JuIoaVN111ydvH806+T6pI+ekRt1mG53OJAIpZa4MqSX3c+reaHnAkCtE6Hna4vYKtvLmuFjmtHGGE1/Nc5zquadIFDoxVhNZkSz3sIaWNb40NlGsiUpZ4wUqSCK1BB1qQ3NOVH/bw8KUpUC6lwJoDTSL0vj+anXy/TchZZdHLg4NFlrTQVqCXPbQ1N9Qy1opaAvxVyoOTsiwYFeKhhlqgNK3gVoLz1lTly5S/np242fv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708920"/>
            <a:ext cx="1584176" cy="11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29309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077072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Trabajo: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Para qué sirven las memorias RAM en una PC?</a:t>
            </a:r>
          </a:p>
          <a:p>
            <a:r>
              <a:rPr lang="es-PE" dirty="0" smtClean="0"/>
              <a:t>Qué función cumple la fuente de poder?, tipos de fuentes de poder.</a:t>
            </a:r>
          </a:p>
          <a:p>
            <a:r>
              <a:rPr lang="es-PE" dirty="0" smtClean="0"/>
              <a:t>Para qué sirven el </a:t>
            </a:r>
            <a:r>
              <a:rPr lang="es-PE" dirty="0" err="1" smtClean="0"/>
              <a:t>cooler</a:t>
            </a:r>
            <a:r>
              <a:rPr lang="es-PE" dirty="0" smtClean="0"/>
              <a:t>?</a:t>
            </a:r>
          </a:p>
          <a:p>
            <a:r>
              <a:rPr lang="es-PE" dirty="0" smtClean="0"/>
              <a:t>Qué es el procesador? Actualmente que velocidades podemos encontrar</a:t>
            </a:r>
          </a:p>
          <a:p>
            <a:r>
              <a:rPr lang="es-PE" dirty="0" smtClean="0"/>
              <a:t>Qué función cumplen las tarjetas de video, audio, red y cuales son sus características?</a:t>
            </a:r>
          </a:p>
          <a:p>
            <a:r>
              <a:rPr lang="es-PE" dirty="0" smtClean="0"/>
              <a:t>Qué recomendaciones tendría en cuenta al adquirir una computadora?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990600"/>
          </a:xfrm>
        </p:spPr>
        <p:txBody>
          <a:bodyPr/>
          <a:lstStyle/>
          <a:p>
            <a:pPr algn="ctr"/>
            <a:r>
              <a:rPr lang="es-PE" dirty="0" smtClean="0"/>
              <a:t>Preguntas!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Agenda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 smtClean="0"/>
              <a:t>Qué es una computadora?</a:t>
            </a:r>
          </a:p>
          <a:p>
            <a:r>
              <a:rPr lang="es-PE" dirty="0" smtClean="0"/>
              <a:t>Partes de una computadora</a:t>
            </a:r>
          </a:p>
          <a:p>
            <a:pPr lvl="1">
              <a:buFont typeface="Wingdings" pitchFamily="2" charset="2"/>
              <a:buChar char="§"/>
            </a:pPr>
            <a:r>
              <a:rPr lang="es-PE" dirty="0" smtClean="0"/>
              <a:t>Hardware</a:t>
            </a:r>
          </a:p>
          <a:p>
            <a:pPr lvl="1">
              <a:buFont typeface="Wingdings" pitchFamily="2" charset="2"/>
              <a:buChar char="§"/>
            </a:pPr>
            <a:r>
              <a:rPr lang="es-PE" dirty="0" smtClean="0"/>
              <a:t>Software</a:t>
            </a:r>
          </a:p>
          <a:p>
            <a:r>
              <a:rPr lang="es-PE" dirty="0" smtClean="0"/>
              <a:t>CPU, E/S, Almacenamiento</a:t>
            </a:r>
          </a:p>
          <a:p>
            <a:r>
              <a:rPr lang="es-PE" dirty="0" smtClean="0"/>
              <a:t>Placa madre</a:t>
            </a:r>
          </a:p>
          <a:p>
            <a:r>
              <a:rPr lang="es-PE" dirty="0" smtClean="0"/>
              <a:t>Unidad Central de Procesamiento</a:t>
            </a:r>
          </a:p>
          <a:p>
            <a:r>
              <a:rPr lang="es-PE" dirty="0" smtClean="0"/>
              <a:t>Memoria central</a:t>
            </a:r>
          </a:p>
          <a:p>
            <a:r>
              <a:rPr lang="es-PE" dirty="0" smtClean="0"/>
              <a:t>Bit, byte, KB, MB, GB</a:t>
            </a:r>
          </a:p>
          <a:p>
            <a:r>
              <a:rPr lang="es-PE" dirty="0" smtClean="0"/>
              <a:t>Puertos de entrada y salida</a:t>
            </a:r>
          </a:p>
          <a:p>
            <a:r>
              <a:rPr lang="es-PE" dirty="0" smtClean="0"/>
              <a:t>Periféricos de entrada</a:t>
            </a:r>
          </a:p>
          <a:p>
            <a:r>
              <a:rPr lang="es-PE" dirty="0" smtClean="0"/>
              <a:t>Periféricos de salida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Qué es una computadora?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635896" y="1556792"/>
            <a:ext cx="4906888" cy="17777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V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	Es una máquina electrónica que recibe y procesa datos para convertirlos en información útil.</a:t>
            </a:r>
            <a:endParaRPr lang="es-ES" dirty="0"/>
          </a:p>
        </p:txBody>
      </p:sp>
      <p:sp>
        <p:nvSpPr>
          <p:cNvPr id="1026" name="AutoShape 2" descr="data:image/jpeg;base64,/9j/4AAQSkZJRgABAQAAAQABAAD/2wCEAAkGBhQSEBUUExQVFBQVFRUYFBcUFRgXFhUVFRgVFBQUFxUXHCYeFxkjGRUUHy8gIycpLCwsFR4xNTAqNSYrLCkBCQoKDgwOGA8PGi8cHCQsLCksLCkpLCwsLCwpLSwsLCwsLCwsLC0pLCwpLCksLCktKiwsKSwsKSwsLCwpLCkpLP/AABEIAMYA/wMBIgACEQEDEQH/xAAcAAABBQEBAQAAAAAAAAAAAAAAAwQFBgcBAgj/xABQEAACAQICBAgICQgIBgMAAAABAgMAEQQhBRIxQQYHEyJRYXGRMlJygaGxwdEUFyMkQlOCkrIWNGJzosLS0xUzQ0Rjk+HwJTVUg7PxZKO0/8QAGQEBAQEBAQEAAAAAAAAAAAAAAAECAwQF/8QAKxEBAQACAQMCAwgDAAAAAAAAAAECEQMSITEEQVFhoRMUIjKBscHwBVKR/9oADAMBAAIRAxEAPwDcaKKKAooooCiiigKKKKAooooCiiigKKKKAooooCiiigKK4TasO4Qca2KfSixYeXk8NrhQFRLuoNi5ZgSLkEi1srUG5UVRRpJuTDfCGvbP5VfVTX+nZf8AqG+8vuqbGiUVnJ4RTf8AUHvj91efyonH94P/ANf8NTqGkUVnH5VYjdP+zH/DXg8L8V9aPuJ7qdQ0qisxm4a4sC4kX/LWnPAfh5iMTjTh5hGV5J3DKpVgUKADbYjnHdV2umi0UUVUFFFFAUzx+mIYLctKkd9muwBIG0gHdmO+nlZTxpr89X9LCkdzSH2UF6bhtgh/eYvvX9VJtw+wI/vKftH1CsPcf7vTgaHlPiffHsrlny4Yfmuhsp4xMB/1A8ySH1LSbcZOAH9uT2RS/wAFZVheCM8hyaIdrt7ENTEXFTi2z5TD28uT+XWJ6jjyupkq8txn4Af2rHsik9q0i3GtgR9KQ9kTe2qmOJ/E75oB98/uik8RxTSoLtiYrdUbe+t5cuOPmi2NxuYIfXH/ALfvavB438H4s5+wvteqI/F+17cuv+Wfa9dTgAd8xH/a9uvXK+q4/iz1RdX45MKP7LEH7Mf8ykH46cPugnP+WP3qgsJxXK4ucQ/mjX2mlZuKiJRf4RL5wg9Nqn3vj3rf0OqJN+OyHdhpT2ugpNuO6PdhX88i/wANR8PFfAdssx7DH/AacLxY4QbXnP20HqjrrjzY5eDcKNx3jdhD55h/LpJuPA7sIPPOf5dLLxa4IfXHtl9wFKrxd4EfQkPbK/sNd+mp1QwPHbJuwqf5rfw1buA3DdsfyoaIRmPVIsxYENrDeBa1vTWecOODGHw6RGFCpZmDXdmuAFI8Im2/vqR4rtIpA+JeRtVEw4didwQ3Pnzppd7WXjU4UfB8PyCG0s4INtqxbGP2vBH2uisT0ZgycbE9xYSAWvnsY7KkNOcIGxmJknfLXPNXxEGSJ5h6STvprokfOo/1o/CaitnkX5Beyod1qccfIL2VDsKxUNiteCtOGSvBSopuyDo9FItCOgdwp0yUk4t091AxxUS6vgjuFPeKfR4OkJpL25OHVAAyPKMLnzcn6aiW0qrkoFcHPNlsuXWCasPFF+dYr9XF+J6Ty17NSoooroyKKKKArLuNVfnkHXBKO7X99ajWacbC/OcGelZh+EfvVKM9xK82/UanITUPIOb31ZsNhrAFWYZDch3dak18j/JXXR+v8JafaKlNxa9XnRWIawuKpOGeQfTv2p7iKmsHpGUeIfvL76+VM77J1Wey3tLlUPpTEhhZlkHYob8JNNjpl7Zpfsce0CmeL0wd8cnmCt+FjXf7TPLz+6ZZ7NMQ0Q2sw8pWX1rSMWJW/MmS3QdU+2iTTSDaWXykcfu0xn4QYU5NLCT0Myk9xrpjMr5l/v6Oe5U4s8gAtqHvX30SaRa1njYj9Fg3+tVlsZhmF0UHoMbao70IFRml8ZMI2MMsqMAdVQ4e53A8oD669fFwdXifTX8s2ydtrViNLwoLtJyXRyh1c+0++ozSHC10W8QjnTKzCQ3O7IKpvn11WRiXkhAxLMCQQ1wSTtsQFBGy1eIGmjCjDuAiqApbVBNxcm7C2d6+jhxdPlzyysnb6ef+LroPhBNiAGaLUXWIbachvuQN9TfLVUdE4pyEM8oL62xSpvzsr6uWy1WLlK9brhvXdBcYL3gjPRJ61PurNtM410j1VYhZCiyAfSUXcA9WsinzVovDk3wy9Uq/hcVmmn/6pfLX1ke2sV2x8DBZ1I6IT5xH+tH4TUbgzZaltED5eP8AXew1lpsrYNPg68xdnij3VDvhl8Vfuj3VYWHzdeyoRxWaGb4ZfFXuFJNh18Ve4U7YUkwqIatAvijuFJNCvQKdsKQeimOMjGqfealeKBfnOK8iLp8Z6gpdKROSitds8rMDzb32jqPdU9xQ/nOK8iL8UlI01KiiitsiiiigKznjbX5TAn/EkHfyXurRqz3jeFkwjdGI9YB9lBnbLlT/AA/CSMKoIYZAbAdgHXTFqrWI0wqsVsbqSN20ZeyvD6vhnLMXPktmtNBh4SQ+MR2qfZUtgNP4dtuKhTyy4/dt6ayP+lAd7egU4jnRtsmr1ajewG9ebj/x+Fv4tuOXJlj826YXGYJ9uOw56lkQfib2U4xeO0fCus0qP0APyhPYqe6scwnAzEzLrRQTSDpMZQHsMlr+anuB4LT4dXM8fwZLjnTOiKduzPM9leu+i4pjrGH2+X+qz6V4XByRDHqruLWH7Kn21XtJY06t5GIB3MbA9i7+6orGaYXwIC0jb2RbL95hkOumEegtYl5Wud4W5P2n/wB9tdeP02HH30525Xyc6H0qIIhEoMsmsx5tyADa2Vr+yn8qzSI3KMqAqbBc2BtkbqQAb9F6iNC6SXDo0eqXkMhsEzBFlAuRmdhyHfUmJpZCdZCqjpI9Cjb2389ejSSavjRpoYGMsrSCYm1gpLMLXDXLbB4O+mnCTDMXQ6ygWsFZratt4G+/T1UtHhljxOur6zHWvGF52YzvnlmL7KZ8JsKWdX1gtxbVK63g9d+s0bs3Fm4NzKqRqVLMFyt4JsRc3GZzIq9a9UjQesFUkLGRGqqSOcFsBfblewyteraktwOwVt0wRvDE3wp6nT2j21m+mh8ieor+Ie+tG4Um+FftT8aj21nOl/6lvN6GWsV3jxgzzamNFj5WP9cPVULgjzanNFD5WP8AXCoNuOBX4Op53gj6b/xVmmkuGaRSuhuNVmAAV2yDMoOtyy583orV9X5qvkivnjhUxGNkIAObbQcvlJOg1NKs/wCWyH6RH2JfZNXPy0Txj9yb+bVMEoIzC55bDl17bU5OEi+t9I91Xpgs54ZJ4/7M3tkrw3C9PG9Ev8dVSeGNQCrK5JtYnYOnKkJJwMtVPMW99OmDRVs8QcfSVGBBYXWRFkXI5g2axHVU5xQj51i9vgRbfKkqA0d+aR/qMN/+eOrBxRfnOL8iL8UlZ91jUaKKK0gooooCqFxwr8zhbxcSn4JPdV9qkcb6/wDDr9E0Z9Dj20GZT+Ee1vXVfxeJAJFrm52jrqdxLc49reuox9p7T6683qPEcuXUk2iGYH6K/dHrp/onETRWaA6h6VUE/hNLOwG0jz0kuJA2eqpxZ/Jwytyn4ZpOYnh1pLU1DiXUdKpGjfeVdYVXY/lZC0rPK/S7szE9bG7Gk21mNr2tnv2e2k5CwvmR5PNJ7SLE168cplPDnu43WVTEukI4RZrAjZGuR86jMeeoXSeMmdQXuqEnUQDVGW/VB6xmacaFwyKC1hrBsr7shs6N+deNPYw2AW+RNz27vRWrIupTzgxioo4ZGchTrgA/TI1RzQNp31IRaUaQFlTUjGxmPOa3Ru7sus1CcG8AknKPJZhHbwiAgvfNr7dnZT3E4tptdI7COxGvmN3+7Cmpskm/iaYIsmId8nZgwFidrMCSctwFJ6QYOge7NI1jbPVRRzSDbZnXNC4aQAoli7Mo1r81V6Tcdv8AvZaNA6CMY+W1XYtuzBGVr3A2dFS2Ts69HV4P9DaGyEkpLPn1KRa1gtr221P8pTblK5r100644THwQ4QNfDSdg9DLWeaRPyL+SfRnV+0y18PJ5B9Gfsqh4tLxv5Deo1zy8uuJvgDzan9E/wBZH+uFVzRzc2rHogfKR/rhWUrfVHzVfJFYLwgHzmX9ZJ+Nq3tPzZfJWs80hwGjkkZy3hMTYq2WsSxF1cbyd1N6GatGlxctYjnG2w9WWy/b7KZhV1ud4F8/C1tW+ZAAIva+XTWkPwAj8Yfdf+bSL8AYukfdf+ZU2M4cJZun6JBbblkwYWta+w7bU0C5760tuAMXV91/5lJrwAjZgFsSdlg/8ymwvo/81T9Rhv8AwJVg4ovznF+RF+KSo3E6LbDxiNtyoBbZqIoRBtO4bb1J8UX5xi/Ih/FJU92o0+iiitIKKKKAqocasd9GSdTRn9sD21b6rXGOl9GYjsQ90iGgxmc5/wC94qGxOCLMxDuue45bBuqWc3t2L+AVFYuZgx1UZtmY7BXDm309nLl8Gp0MfrH8/wD7rsej2B/rD3H314fEyb43A7D7q4mLN/Ab0+6rhM/j+zj396f6NmCORODIgJ8ADXA7GIBHnHnqd0npnRiw2jwk8kv+I+pbrLLIR5gtV/Rsgml1CCj7Fvc64O7dmKndJcApYoeWklw8af4shXuspBPUCTXXCa8s5S77Tap4KSWR21VSJL53uwAO4EsWJy6aW0vEiINUAnWzJ2nI00g0qiErm1yBzAc9trXsfRvpxj4CV1mvtGR3X9uyu9nZq7137EdDYPlS2s+pEuqzi9tbbbqFs86mR8upjhBSIZFhkW/RG/29PQYrROizK+rcquRIW+s+eSjo21p2hdACJQSACBkBsX3nrrjy8uPHjupjLleyE0JwfOHjHKWLgk803UZ5G52m1qkEbOn2kMqjVauHDbnlLXqkmM1DnXo16Q16Nevfoc0ibwyD9B/wmqZKOa3WD6qt+Ka8b+Q34TVQByrlnGoitFvzR2VZ9EHnxfrR7aqWjG5o7Ktmghdov1l+7/3WErf4vzZfIFQc1TcJ+bL5IqEmoGr0g9LPTFsdH46947PXWQPXiGbUYMN3utRywOwg7Dl0HZSb1Z2u0vchpzFcpnnkLZm+8k7uunXFEPnGL8mH1y1HY7wTT3iklAxeKXeY4z5lZgfxClu7trGajUqKKKoKKKKAqB4dpfR2J/Vk9xB9lT1RHC2PWwGJH+BJ6FJ9lBgt8l8lPwgVGY3GhHsTbIH2eypL6K+SvoyrwgJJsCdmwE9PRXDlsmPdz5fyoY6QQ7WNdXGpfbU0+Cc/Rbs1T7qS/omT6tj9n31nDkw/tcO5hh8Qkj6twHGy/wBNSMx2ipHFcCcVyfKmH5MC92aNQB0nXYECvSaEl1lYR2KnLwb+vbSWmMPiJFCzcs6KbhSXZQekZ2vXbDLHfauefbKbiBwQRWJAFxstnbptVt4OWkfUeONka5Gst2JAuNpsB5qrWE0UGkChSTuXr6x760HQmiViF9rnaejqXq699b5c5MNV14/xJPRug4Y310jVWItdRu9QqbGHypPR8F6lp4bJXxeTPu9ckUvTJsaitan2mZbvUXr19b0mPbaUrrV3WpHWo1q9yFXNwew1UIjkPNVrDVUgdlceT2WIfAbSOs+s1cOC4u6/onL7WZ9QqoYXw2H6b/iNW/goeeO0VzG9Qn5svkioWY1MxH5svkioSZqIavTCXAKSTzs735x3nWPpJ81PnNIOagaLhgpuL3tbMk9HTvyry9LOaQc1Ayx3gmm3Friymlwo2SRSqfNquD3p6aXxx5ppjxe/85j8ib8BosbhRRRWgUUUUBTHTyXws46YZR3o1Pqb49LxSDpRh3qaD5yZuavZ+81SGhn8L7Pt91RrnIDt/Ea7DinS+rq52vcE7L2tmOk15ufC8nHcY1paOUo5Sqw2lJvGA7FHtvSTY6U/2jeaw9QryYekynnTOlrMtKF8qpTzOdruftt76QeMnbc9pv669OPBr3Z6F4OKUbWUdrAes0tBpeAbZox9sH1Vn/IDoFe4sjltFbvD82pi1rBcLMIm2W/kxyt6ktSWl+MjCapVeVY2+qK7dnhkVRDptmU6wUmzCxL5iQ861jYWAG3zVHaSx3KkEqq2FuaLZbRfPde1cvufHve60kMbwoViSEfPpsPaaZtwgO5O9v8ASm+H0RNJ/Vwyv5Ebt6hT6HgPjn2YSfzoV/FavbjemaiGjaffcqjvPtFJnTkp3qOxffep+Hir0i393C+VLGPUxqRw/Etjm8JoE7ZGJ/ZT21eq/EUs6WlP0z5go9lN1JrSfiRlVGZ8TGNVSbLGzXsL2uSKxs8JDuQec/6VLbQ5h/rX8o++rdwVPP8AOKpOAxBdixyJN8qufBVuf5xUqN4R/mydlQszVJxt83XsquaTxzR21YZZr3vyXJ821tuu67eq+yqhZzSDmoXH6dmSzOsOHVrhRiHcyEi20Qgqu3ZrGkMHwpQluVmw9ha3JcqT9rWWoJtzSD1X5OE5JNpsLa5tzMQTbdewte1OW0nOvhYfX3hopECsDsOrKVZT1Z9tA6xvgmmPF7/zmPyJvwGnmMbmebu6qZ8Xn/OYvIm/AaixuFFFFaBRRRQFccXBFdooPm7GYVkkKMpDqzAqRmCLbqVh0NPJ4EEzeTE59IFfReoL3tn012s9LW2AQ8B8c+zCy/aAT8ZFPU4sMcRdkjjG8vKth26t61/hHp+PBYd55di7FG12PgoOsnuzO6sB4S8LMRjnLTOQl+bEpIjUbsvpH9I59myl7BLTeCGHcIJoJ2z1uQcsqEWyLaoBO3ZfZTFmNgcs+000Y27Kf/CotVcmJC2PRe52ea1IGxLdIH2f9a4IW8ZvMAPZSr6SUbFFIvpZt1hVQouEbpfvPsrj6PAB5u7fn66bPpFzvryk7McyaDbNCccWE5ONJEmiKqqk6odcgBfmG9vNVw0VwswmJyhnjcn6OtZ/uNZvRXzgFr0I6m10+pKKwfg5xhYvCWUvy0Q+hKSbD9F/CX0jqrX+DHCqHHRF4jZlsJEbwkJ2XttBzsRtt2irKliUxY+TfyW9Rr46TR+QyG72V9e6VkcRtqDWNjl5q+YNI6Glw7akyFSN+49hqoZRYa1WHgsef9oVBipngw3yn2hUo3KN/m69lVLhA2E5nwoxfS1OV82ta/2as8b/ADdeyq/pHDu5GrNJFa9+TEZ1r2tflEbZnsttq1lXgU/uhx3J/wDxrcjffqGb9zm+epDQ5e7a3wzYPzkpbb9Hk9/TTfH6GmksHaCdVuVadHDi9rg8kwVtgzsOyk8HwYjF+VhwxGVuTR/PfXY+gVlTeeOW5t/SW07JYANp2Xa9qaa+DBInRuV+l8KjaSQ9etZlK9GqbU4k4L5/1eCtuvh3J/8AJToaLkI5+IlB3CHVijUDIBVsx85JoHGKtqZbLC27K2WW7KmnF6P+MxeRN+A07xQ5tN+L5f8AjEXkTfgNGo22iiitIKKKKAoorM+MjjVkwOIGHgRCwRWd5LkDWvZVUEbhe5O/ZQaZRWLaK40MdKhdpIlzIFo1GQtfaTv9VPxw7xpzEot1Rx+6gU475H+bLnyfyh6tfmgeexPeay0VfNOadlxKBMS6soIIuqLY55ggA9NQx0bCNoUZXzbcd+3ZWbiu1YmWkDVwOjYd6qN9ydx2HbSs+hYEtfkTcX5pbLt1gPRemhRiK88ma0NuD0IAIMJBIH0xbrN1tYdIJ89cn0PCmwxORe+oGyHSSyiqM9EJ6DTiCIjdV2OBiAy5M9IH0fKuMv8ASljouG1w0TbLgK4Iv03XV9NO4pwJ6K9c7oq3PouL6Jjcg5hQ2XWSyihYY0NwY7gjKxuCRfPXUC/YTU0bVrB6FxE5tGrNfoGXfWtcWfAKTBM80rc6RQpUbAAb59JvVdg4TTxiyzau6wCDsGynM3CzFL/eg1/Ft3HWQZ1dG2tVD6d4MQ4pCrqDffas/wDyvxWrrfCR2WXW/Bb016h4YYs/3hR5QS57LKb7KqKzwt4spsMS8Q106N47KrPBucDEFG5rXFlORy29taSOGGLc6pmTO/hLHbf+jlsqFxZDvd1hZr7dRe+9qC+xn5BeyoxzVakmKZfJN5JDD0G1JSaS1R/VRtn4v+tE0sjNSZcVXE4QC1zh4tl80PTa3hbdtPItNra/waA3/RYfvU0aSTN1jvrwxHSO+oLSXDpYJAGwWHZSARm4J3ML523bt9aDwKnwOkYDJHCEZG1ZEaxKta4zG1SNh6j0VNKqOKYau0d9c4BQEaSSSx1VWS562GqB6fRWpDgxh/ql7qdYbRccfgIB2U0HQoooqgooooOGvnLjgivpNmvtijJ6ra6+oCvouaUKpYmwAJJO4DfXy9p/Shx2Pd90snNvewiXJb2z8ED71A80YzQYYExJKtta7uCQGIsoS5IGey28mvJwWJ5ESh5OTCkjVlNlUE2VVDXyG63T11LpIq252FXKwJaQZdAF7W2bqbaKCcu0V4pNcgpZ2WBSfDRBmQxFl2Wy7KBfArMuGEhjWfwzrSNrNYXIVQxLX8I6oHSd9dwHKrBriJJhd7a7axVUzWNQTfLnc0Dr30jCojxJjbkWEhulmPweJwdVxqG5DHV1b239FKTAQ4khuRYPkApIhicEKS6EX1gu8Dax66BXRckvIa4ijnALAco2syqttSNQTcDMgKB176V0XJLyBcRRTAMVvM1yiqAEjXWa4GdlW2fnpHFKsE93EJVgV1EJEMb2Go8qkXaysTkM6NIBYJldlgdWFjFGSsYJDclJIpvrjNsxnzRQc0fh8Q8fKrIXRTqsjy2XUFtWMqW8Emyhd9hTqHlp05WNIlWNrSKGEQZea2rIpcEgsBYEZlTXnSSrA6SkYd0Kr8jC2qrAhjHK6kWYa3VfIDrrmMKxmOYnDyR2BMMPyQlUEnWYMM7Pq5EXoPcJlxC68aRIIzaVQ3Jh15rasqFrka43jMg0YWWXEDXjSFQhHKKH5NZF5rjlVLZqHG/eD10ligNSKa+GK5ExRDkuUAZS4bWsG1TuOZF9t6UniQwx4nXw4T6UMYKFyCHeJjaxsF2nI2y8IUCcjTYhTyYSAobSCNjEWHhAupYHI3ses160YssiONWKQrflGnYCS2qASS51gFAC32ZUTKrwjEa2HVNbnQxgozG+sYWa1jzRt2bc69S6k8JlDYeNQ3OijUo5u3NiZgAGBGrnsBvssaDxot5JEcakUrqxLtK4EhuOcxLNcBchfqpPR/KyK4EaSOGYu8jgSktmX1mN8shrdlEgXERPIHhiALFkVSrlWyVC6jna1uu1x0V4xCrKHZmjg1mICKuYW1udJGp1wTckbMqDxgcYzI2UbMGN5ZJFV2kPO1wzMMwSOcL7KjsLpiTlFDM0tnIVXZiNduZrbdtie+lJdFRHZMnc7fuCojG4cI5UHWGRBFxcEWORzG8UFjx2KkWSMkKRchYw9113spewJsbWG6/mrxi8VIkiXAKklUjV7qGcjWZbE5nLovXjTmq2FVlVF1tXV1JGZl3EWKgXtrA7PPRpFFkw2uqIpsCNWRmkAva2rq9BPQM6BPS2OmRhaR0U7FWRtUHaSLHeTftJruGxc8kZdJZRYkZyE3ItfaOu26vWM+XwusqqoTYOVLOupa4Kau9fNne9RugpwJGVgpBGbSHmoovaw6TI69+69wDiHG4p11llci5HhdHb/vKvWHxmJddcSyFc9hA2b8x291JFtSdlIRhIpJOswjjCkm3TnIyZdeW0kdw7cnK6sEs173J5OMJrG2e/XYZddhtJAM9IctOgZmZ1AJXWAJFtpBAHRbzVfOIObVmxK38JYjbsLi/7Q76o2NwLcsc0tZr5kKls9u7sz8KleDumn0fi45lIYKecFa4ZDk6HrtmOsDooPp+m+Kx8cQvJIieWwX1msU42eNScTRRYKUxwtCkpdMncyXsNbaoAAyG8m+ys0/KnEO1zPKW6S5J9O2g+ssLpiGU2jljc9CupPcDTyvmXg5wqZnWOax1jZXtazHYG3Z9P+xpOj+FUmH1QZSQb2R9ZwQNthmRa42dNBqNFROgeEceKXm2DgXK3vl4yneO4jeBUtQUfjd0/8H0c6qbPP8kvTZr65+4G7xWOcEdEu+vKuplzBrgEXyYkAq3UN1W3jtkaTGYeO51eTcqN2sWAPnsFqgpoBz9E0FqcSxyxxukEhmDBGESqImUXLEW5wAINt9ONMaGlaFufEFVdfVVE1mZATk4RdXK+XvqoDgvJ4p7q7+S8niN90+6gtOHwBxOGHPhiWRVsmqpKqLavOya5sDtFr2rzGZOfgg0IEYX5bUQs8bi4S2431rm9+bVZHBWTxG+6fdXscEpPq2+6fdQWjD6FxCJqJPFq55GFSedt5xBPpr3gNBYuJdWKaFRe+cYY3NhtZCdwqsR8D5fEb7pp3HwSlH0H7moJ7R/BrGQgiKaFQSD4BOYyGbIbealsHwQxiFimJhQvmx1Cb5s29cs2Y+eq/wDklN4j9zUfkfL4h7jQWGPgviY3Z/hkas99Zgm25BO0gbQD5q5/QhSQyNpBRIb3YBA1rAHMv0ADzVXvyNk8T0Vw8DZPFoJzAz/CJXlkxEEMkIESvzDyhUMGlsXA8FgL7Dc9FN8ch+GYf55G97/K/JAR6uZyDW2E2udpqHbghL4poXgnL4hoLPpQqrDEHFQTNDZkj5gDAEMRflCScr2zzFesPK0kSM2NhjdhrsAYyV1sxHm9hYEDYDt21WV4LSeL6q9fky/R6RQTuG0g8kkiHERRiGyBgUImJz5Twh9G2zK5tUBwswxDRuZ0nJ1lJXVuNhAspOW2utwcboHeK8Hg+3QO8UEdomNWazyLHfK7KhH7Yt58qlNFaFBid+XjADzIENrsAWVZbhrga1mA2HVFINoFugd4pM8Hz0CgQ5DVLa0ikDVHgqb6wkvYG9iNUZjxhTEShWDWDBWvY7CAb522jId1P20Kb5CuPoRqCZxGD5aOPlJYi4sxyXwiLkGxztcjo6qS0lgC6EtJG9jr6qqF1iM7XHSLjz1CHQx6K8/0Meqgm5YWmgUuy3ZdbVFhkblRYbDYjv6qYLolnhRtaPMawGqoa2YW7AXN1sczv6aaf0Ud9cOiqCG0hCW1TmbC1ugXv3XJ76ZFNptbMDz1a9GYAnERIubM6gDbtOdx0WvWi8MOKISpyuHGq23IZHqI9tBkOGW9bXo/R5lwsUpUEPGjG4BFyBfI9d6yebg/PA9pIyLb7XHfX0RwGjV9GYYGxHJZ9WZ7jQVfCpyJDxKqOpuNVQtzsINtoIuPPWj4DGiWJZF2MAezpHmNx5qpmlolidlJ7KluA2L1oCu5XbVPSDY5ecmgd6f4JQYtbSqG3i42HpB3VAjipgGx3A8tvfRRQehxWQeO/wB9vfXfitw/jP8Afb30UUHRxXYfxn+83vrvxXYbpb7ze+iig9Divw36X3m99d+LHC/pfeb312igPixwvQe8++u/FlhPFPeffXaKDvxZ4TxfX76PizwniUUUHfi0wfiUfFrg/EoooO/Frg/q64eLTB/Viiig58WeD+rFd+LTB/ViuUUB8WeD+rFHxZYP6sd1cooPQ4s8F9WO6u/Fpgvqx3CuUUB8WmC+rHcK58WWC+rHdXKKDh4r8F9WO6vPxW4L6sd1FFBIaL4D4XDtrRxqG6bC/fU+FytRRQNMToiKTw0U+aomXgJhSbiPVPSuXqoooOJwDwwNypPaSfXU5hcEkYsgs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QSEBUUExQVFBQVFRUYFBcUFRgXFhUVFRgVFBQUFxUXHCYeFxkjGRUUHy8gIycpLCwsFR4xNTAqNSYrLCkBCQoKDgwOGA8PGi8cHCQsLCksLCkpLCwsLCwpLSwsLCwsLCwsLC0pLCwpLCksLCktKiwsKSwsKSwsLCwpLCkpLP/AABEIAMYA/wMBIgACEQEDEQH/xAAcAAABBQEBAQAAAAAAAAAAAAAAAwQFBgcBAgj/xABQEAACAQICBAgICQgIBgMAAAABAgMAEQQhBRIxQQYHEyJRYXGRMlJygaGxwdEUFyMkQlOCkrIWNGJzosLS0xUzQ0Rjk+HwJTVUg7PxZKO0/8QAGQEBAQEBAQEAAAAAAAAAAAAAAAECAwQF/8QAKxEBAQACAQMCAwgDAAAAAAAAAAECEQMSITEEQVFhoRMUIjKBscHwBVKR/9oADAMBAAIRAxEAPwDcaKKKAooooCiiigKKKKAooooCiiigKKKKAooooCiiigKK4TasO4Qca2KfSixYeXk8NrhQFRLuoNi5ZgSLkEi1srUG5UVRRpJuTDfCGvbP5VfVTX+nZf8AqG+8vuqbGiUVnJ4RTf8AUHvj91efyonH94P/ANf8NTqGkUVnH5VYjdP+zH/DXg8L8V9aPuJ7qdQ0qisxm4a4sC4kX/LWnPAfh5iMTjTh5hGV5J3DKpVgUKADbYjnHdV2umi0UUVUFFFFAUzx+mIYLctKkd9muwBIG0gHdmO+nlZTxpr89X9LCkdzSH2UF6bhtgh/eYvvX9VJtw+wI/vKftH1CsPcf7vTgaHlPiffHsrlny4Yfmuhsp4xMB/1A8ySH1LSbcZOAH9uT2RS/wAFZVheCM8hyaIdrt7ENTEXFTi2z5TD28uT+XWJ6jjyupkq8txn4Af2rHsik9q0i3GtgR9KQ9kTe2qmOJ/E75oB98/uik8RxTSoLtiYrdUbe+t5cuOPmi2NxuYIfXH/ALfvavB438H4s5+wvteqI/F+17cuv+Wfa9dTgAd8xH/a9uvXK+q4/iz1RdX45MKP7LEH7Mf8ykH46cPugnP+WP3qgsJxXK4ucQ/mjX2mlZuKiJRf4RL5wg9Nqn3vj3rf0OqJN+OyHdhpT2ugpNuO6PdhX88i/wANR8PFfAdssx7DH/AacLxY4QbXnP20HqjrrjzY5eDcKNx3jdhD55h/LpJuPA7sIPPOf5dLLxa4IfXHtl9wFKrxd4EfQkPbK/sNd+mp1QwPHbJuwqf5rfw1buA3DdsfyoaIRmPVIsxYENrDeBa1vTWecOODGHw6RGFCpZmDXdmuAFI8Im2/vqR4rtIpA+JeRtVEw4didwQ3Pnzppd7WXjU4UfB8PyCG0s4INtqxbGP2vBH2uisT0ZgycbE9xYSAWvnsY7KkNOcIGxmJknfLXPNXxEGSJ5h6STvprokfOo/1o/CaitnkX5Beyod1qccfIL2VDsKxUNiteCtOGSvBSopuyDo9FItCOgdwp0yUk4t091AxxUS6vgjuFPeKfR4OkJpL25OHVAAyPKMLnzcn6aiW0qrkoFcHPNlsuXWCasPFF+dYr9XF+J6Ty17NSoooroyKKKKArLuNVfnkHXBKO7X99ajWacbC/OcGelZh+EfvVKM9xK82/UanITUPIOb31ZsNhrAFWYZDch3dak18j/JXXR+v8JafaKlNxa9XnRWIawuKpOGeQfTv2p7iKmsHpGUeIfvL76+VM77J1Wey3tLlUPpTEhhZlkHYob8JNNjpl7Zpfsce0CmeL0wd8cnmCt+FjXf7TPLz+6ZZ7NMQ0Q2sw8pWX1rSMWJW/MmS3QdU+2iTTSDaWXykcfu0xn4QYU5NLCT0Myk9xrpjMr5l/v6Oe5U4s8gAtqHvX30SaRa1njYj9Fg3+tVlsZhmF0UHoMbao70IFRml8ZMI2MMsqMAdVQ4e53A8oD669fFwdXifTX8s2ydtrViNLwoLtJyXRyh1c+0++ozSHC10W8QjnTKzCQ3O7IKpvn11WRiXkhAxLMCQQ1wSTtsQFBGy1eIGmjCjDuAiqApbVBNxcm7C2d6+jhxdPlzyysnb6ef+LroPhBNiAGaLUXWIbachvuQN9TfLVUdE4pyEM8oL62xSpvzsr6uWy1WLlK9brhvXdBcYL3gjPRJ61PurNtM410j1VYhZCiyAfSUXcA9WsinzVovDk3wy9Uq/hcVmmn/6pfLX1ke2sV2x8DBZ1I6IT5xH+tH4TUbgzZaltED5eP8AXew1lpsrYNPg68xdnij3VDvhl8Vfuj3VYWHzdeyoRxWaGb4ZfFXuFJNh18Ve4U7YUkwqIatAvijuFJNCvQKdsKQeimOMjGqfealeKBfnOK8iLp8Z6gpdKROSitds8rMDzb32jqPdU9xQ/nOK8iL8UlI01KiiitsiiiigKznjbX5TAn/EkHfyXurRqz3jeFkwjdGI9YB9lBnbLlT/AA/CSMKoIYZAbAdgHXTFqrWI0wqsVsbqSN20ZeyvD6vhnLMXPktmtNBh4SQ+MR2qfZUtgNP4dtuKhTyy4/dt6ayP+lAd7egU4jnRtsmr1ajewG9ebj/x+Fv4tuOXJlj826YXGYJ9uOw56lkQfib2U4xeO0fCus0qP0APyhPYqe6scwnAzEzLrRQTSDpMZQHsMlr+anuB4LT4dXM8fwZLjnTOiKduzPM9leu+i4pjrGH2+X+qz6V4XByRDHqruLWH7Kn21XtJY06t5GIB3MbA9i7+6orGaYXwIC0jb2RbL95hkOumEegtYl5Wud4W5P2n/wB9tdeP02HH30525Xyc6H0qIIhEoMsmsx5tyADa2Vr+yn8qzSI3KMqAqbBc2BtkbqQAb9F6iNC6SXDo0eqXkMhsEzBFlAuRmdhyHfUmJpZCdZCqjpI9Cjb2389ejSSavjRpoYGMsrSCYm1gpLMLXDXLbB4O+mnCTDMXQ6ygWsFZratt4G+/T1UtHhljxOur6zHWvGF52YzvnlmL7KZ8JsKWdX1gtxbVK63g9d+s0bs3Fm4NzKqRqVLMFyt4JsRc3GZzIq9a9UjQesFUkLGRGqqSOcFsBfblewyteraktwOwVt0wRvDE3wp6nT2j21m+mh8ieor+Ie+tG4Um+FftT8aj21nOl/6lvN6GWsV3jxgzzamNFj5WP9cPVULgjzanNFD5WP8AXCoNuOBX4Op53gj6b/xVmmkuGaRSuhuNVmAAV2yDMoOtyy583orV9X5qvkivnjhUxGNkIAObbQcvlJOg1NKs/wCWyH6RH2JfZNXPy0Txj9yb+bVMEoIzC55bDl17bU5OEi+t9I91Xpgs54ZJ4/7M3tkrw3C9PG9Ev8dVSeGNQCrK5JtYnYOnKkJJwMtVPMW99OmDRVs8QcfSVGBBYXWRFkXI5g2axHVU5xQj51i9vgRbfKkqA0d+aR/qMN/+eOrBxRfnOL8iL8UlZ91jUaKKK0gooooCqFxwr8zhbxcSn4JPdV9qkcb6/wDDr9E0Z9Dj20GZT+Ee1vXVfxeJAJFrm52jrqdxLc49reuox9p7T6683qPEcuXUk2iGYH6K/dHrp/onETRWaA6h6VUE/hNLOwG0jz0kuJA2eqpxZ/Jwytyn4ZpOYnh1pLU1DiXUdKpGjfeVdYVXY/lZC0rPK/S7szE9bG7Gk21mNr2tnv2e2k5CwvmR5PNJ7SLE168cplPDnu43WVTEukI4RZrAjZGuR86jMeeoXSeMmdQXuqEnUQDVGW/VB6xmacaFwyKC1hrBsr7shs6N+deNPYw2AW+RNz27vRWrIupTzgxioo4ZGchTrgA/TI1RzQNp31IRaUaQFlTUjGxmPOa3Ru7sus1CcG8AknKPJZhHbwiAgvfNr7dnZT3E4tptdI7COxGvmN3+7Cmpskm/iaYIsmId8nZgwFidrMCSctwFJ6QYOge7NI1jbPVRRzSDbZnXNC4aQAoli7Mo1r81V6Tcdv8AvZaNA6CMY+W1XYtuzBGVr3A2dFS2Ts69HV4P9DaGyEkpLPn1KRa1gtr221P8pTblK5r100644THwQ4QNfDSdg9DLWeaRPyL+SfRnV+0y18PJ5B9Gfsqh4tLxv5Deo1zy8uuJvgDzan9E/wBZH+uFVzRzc2rHogfKR/rhWUrfVHzVfJFYLwgHzmX9ZJ+Nq3tPzZfJWs80hwGjkkZy3hMTYq2WsSxF1cbyd1N6GatGlxctYjnG2w9WWy/b7KZhV1ud4F8/C1tW+ZAAIva+XTWkPwAj8Yfdf+bSL8AYukfdf+ZU2M4cJZun6JBbblkwYWta+w7bU0C5760tuAMXV91/5lJrwAjZgFsSdlg/8ymwvo/81T9Rhv8AwJVg4ovznF+RF+KSo3E6LbDxiNtyoBbZqIoRBtO4bb1J8UX5xi/Ih/FJU92o0+iiitIKKKKAqocasd9GSdTRn9sD21b6rXGOl9GYjsQ90iGgxmc5/wC94qGxOCLMxDuue45bBuqWc3t2L+AVFYuZgx1UZtmY7BXDm309nLl8Gp0MfrH8/wD7rsej2B/rD3H314fEyb43A7D7q4mLN/Ab0+6rhM/j+zj396f6NmCORODIgJ8ADXA7GIBHnHnqd0npnRiw2jwk8kv+I+pbrLLIR5gtV/Rsgml1CCj7Fvc64O7dmKndJcApYoeWklw8af4shXuspBPUCTXXCa8s5S77Tap4KSWR21VSJL53uwAO4EsWJy6aW0vEiINUAnWzJ2nI00g0qiErm1yBzAc9trXsfRvpxj4CV1mvtGR3X9uyu9nZq7137EdDYPlS2s+pEuqzi9tbbbqFs86mR8upjhBSIZFhkW/RG/29PQYrROizK+rcquRIW+s+eSjo21p2hdACJQSACBkBsX3nrrjy8uPHjupjLleyE0JwfOHjHKWLgk803UZ5G52m1qkEbOn2kMqjVauHDbnlLXqkmM1DnXo16Q16Nevfoc0ibwyD9B/wmqZKOa3WD6qt+Ka8b+Q34TVQByrlnGoitFvzR2VZ9EHnxfrR7aqWjG5o7Ktmghdov1l+7/3WErf4vzZfIFQc1TcJ+bL5IqEmoGr0g9LPTFsdH46947PXWQPXiGbUYMN3utRywOwg7Dl0HZSb1Z2u0vchpzFcpnnkLZm+8k7uunXFEPnGL8mH1y1HY7wTT3iklAxeKXeY4z5lZgfxClu7trGajUqKKKoKKKKAqB4dpfR2J/Vk9xB9lT1RHC2PWwGJH+BJ6FJ9lBgt8l8lPwgVGY3GhHsTbIH2eypL6K+SvoyrwgJJsCdmwE9PRXDlsmPdz5fyoY6QQ7WNdXGpfbU0+Cc/Rbs1T7qS/omT6tj9n31nDkw/tcO5hh8Qkj6twHGy/wBNSMx2ipHFcCcVyfKmH5MC92aNQB0nXYECvSaEl1lYR2KnLwb+vbSWmMPiJFCzcs6KbhSXZQekZ2vXbDLHfauefbKbiBwQRWJAFxstnbptVt4OWkfUeONka5Gst2JAuNpsB5qrWE0UGkChSTuXr6x760HQmiViF9rnaejqXq699b5c5MNV14/xJPRug4Y310jVWItdRu9QqbGHypPR8F6lp4bJXxeTPu9ckUvTJsaitan2mZbvUXr19b0mPbaUrrV3WpHWo1q9yFXNwew1UIjkPNVrDVUgdlceT2WIfAbSOs+s1cOC4u6/onL7WZ9QqoYXw2H6b/iNW/goeeO0VzG9Qn5svkioWY1MxH5svkioSZqIavTCXAKSTzs735x3nWPpJ81PnNIOagaLhgpuL3tbMk9HTvyry9LOaQc1Ayx3gmm3Friymlwo2SRSqfNquD3p6aXxx5ppjxe/85j8ib8BosbhRRRWgUUUUBTHTyXws46YZR3o1Pqb49LxSDpRh3qaD5yZuavZ+81SGhn8L7Pt91RrnIDt/Ea7DinS+rq52vcE7L2tmOk15ufC8nHcY1paOUo5Sqw2lJvGA7FHtvSTY6U/2jeaw9QryYekynnTOlrMtKF8qpTzOdruftt76QeMnbc9pv669OPBr3Z6F4OKUbWUdrAes0tBpeAbZox9sH1Vn/IDoFe4sjltFbvD82pi1rBcLMIm2W/kxyt6ktSWl+MjCapVeVY2+qK7dnhkVRDptmU6wUmzCxL5iQ861jYWAG3zVHaSx3KkEqq2FuaLZbRfPde1cvufHve60kMbwoViSEfPpsPaaZtwgO5O9v8ASm+H0RNJ/Vwyv5Ebt6hT6HgPjn2YSfzoV/FavbjemaiGjaffcqjvPtFJnTkp3qOxffep+Hir0i393C+VLGPUxqRw/Etjm8JoE7ZGJ/ZT21eq/EUs6WlP0z5go9lN1JrSfiRlVGZ8TGNVSbLGzXsL2uSKxs8JDuQec/6VLbQ5h/rX8o++rdwVPP8AOKpOAxBdixyJN8qufBVuf5xUqN4R/mydlQszVJxt83XsquaTxzR21YZZr3vyXJ821tuu67eq+yqhZzSDmoXH6dmSzOsOHVrhRiHcyEi20Qgqu3ZrGkMHwpQluVmw9ha3JcqT9rWWoJtzSD1X5OE5JNpsLa5tzMQTbdewte1OW0nOvhYfX3hopECsDsOrKVZT1Z9tA6xvgmmPF7/zmPyJvwGnmMbmebu6qZ8Xn/OYvIm/AaixuFFFFaBRRRQFccXBFdooPm7GYVkkKMpDqzAqRmCLbqVh0NPJ4EEzeTE59IFfReoL3tn012s9LW2AQ8B8c+zCy/aAT8ZFPU4sMcRdkjjG8vKth26t61/hHp+PBYd55di7FG12PgoOsnuzO6sB4S8LMRjnLTOQl+bEpIjUbsvpH9I59myl7BLTeCGHcIJoJ2z1uQcsqEWyLaoBO3ZfZTFmNgcs+000Y27Kf/CotVcmJC2PRe52ea1IGxLdIH2f9a4IW8ZvMAPZSr6SUbFFIvpZt1hVQouEbpfvPsrj6PAB5u7fn66bPpFzvryk7McyaDbNCccWE5ONJEmiKqqk6odcgBfmG9vNVw0VwswmJyhnjcn6OtZ/uNZvRXzgFr0I6m10+pKKwfg5xhYvCWUvy0Q+hKSbD9F/CX0jqrX+DHCqHHRF4jZlsJEbwkJ2XttBzsRtt2irKliUxY+TfyW9Rr46TR+QyG72V9e6VkcRtqDWNjl5q+YNI6Glw7akyFSN+49hqoZRYa1WHgsef9oVBipngw3yn2hUo3KN/m69lVLhA2E5nwoxfS1OV82ta/2as8b/ADdeyq/pHDu5GrNJFa9+TEZ1r2tflEbZnsttq1lXgU/uhx3J/wDxrcjffqGb9zm+epDQ5e7a3wzYPzkpbb9Hk9/TTfH6GmksHaCdVuVadHDi9rg8kwVtgzsOyk8HwYjF+VhwxGVuTR/PfXY+gVlTeeOW5t/SW07JYANp2Xa9qaa+DBInRuV+l8KjaSQ9etZlK9GqbU4k4L5/1eCtuvh3J/8AJToaLkI5+IlB3CHVijUDIBVsx85JoHGKtqZbLC27K2WW7KmnF6P+MxeRN+A07xQ5tN+L5f8AjEXkTfgNGo22iiitIKKKKAoorM+MjjVkwOIGHgRCwRWd5LkDWvZVUEbhe5O/ZQaZRWLaK40MdKhdpIlzIFo1GQtfaTv9VPxw7xpzEot1Rx+6gU475H+bLnyfyh6tfmgeexPeay0VfNOadlxKBMS6soIIuqLY55ggA9NQx0bCNoUZXzbcd+3ZWbiu1YmWkDVwOjYd6qN9ydx2HbSs+hYEtfkTcX5pbLt1gPRemhRiK88ma0NuD0IAIMJBIH0xbrN1tYdIJ89cn0PCmwxORe+oGyHSSyiqM9EJ6DTiCIjdV2OBiAy5M9IH0fKuMv8ASljouG1w0TbLgK4Iv03XV9NO4pwJ6K9c7oq3PouL6Jjcg5hQ2XWSyihYY0NwY7gjKxuCRfPXUC/YTU0bVrB6FxE5tGrNfoGXfWtcWfAKTBM80rc6RQpUbAAb59JvVdg4TTxiyzau6wCDsGynM3CzFL/eg1/Ft3HWQZ1dG2tVD6d4MQ4pCrqDffas/wDyvxWrrfCR2WXW/Bb016h4YYs/3hR5QS57LKb7KqKzwt4spsMS8Q106N47KrPBucDEFG5rXFlORy29taSOGGLc6pmTO/hLHbf+jlsqFxZDvd1hZr7dRe+9qC+xn5BeyoxzVakmKZfJN5JDD0G1JSaS1R/VRtn4v+tE0sjNSZcVXE4QC1zh4tl80PTa3hbdtPItNra/waA3/RYfvU0aSTN1jvrwxHSO+oLSXDpYJAGwWHZSARm4J3ML523bt9aDwKnwOkYDJHCEZG1ZEaxKta4zG1SNh6j0VNKqOKYau0d9c4BQEaSSSx1VWS562GqB6fRWpDgxh/ql7qdYbRccfgIB2U0HQoooqgooooOGvnLjgivpNmvtijJ6ra6+oCvouaUKpYmwAJJO4DfXy9p/Shx2Pd90snNvewiXJb2z8ED71A80YzQYYExJKtta7uCQGIsoS5IGey28mvJwWJ5ESh5OTCkjVlNlUE2VVDXyG63T11LpIq252FXKwJaQZdAF7W2bqbaKCcu0V4pNcgpZ2WBSfDRBmQxFl2Wy7KBfArMuGEhjWfwzrSNrNYXIVQxLX8I6oHSd9dwHKrBriJJhd7a7axVUzWNQTfLnc0Dr30jCojxJjbkWEhulmPweJwdVxqG5DHV1b239FKTAQ4khuRYPkApIhicEKS6EX1gu8Dax66BXRckvIa4ijnALAco2syqttSNQTcDMgKB176V0XJLyBcRRTAMVvM1yiqAEjXWa4GdlW2fnpHFKsE93EJVgV1EJEMb2Go8qkXaysTkM6NIBYJldlgdWFjFGSsYJDclJIpvrjNsxnzRQc0fh8Q8fKrIXRTqsjy2XUFtWMqW8Emyhd9hTqHlp05WNIlWNrSKGEQZea2rIpcEgsBYEZlTXnSSrA6SkYd0Kr8jC2qrAhjHK6kWYa3VfIDrrmMKxmOYnDyR2BMMPyQlUEnWYMM7Pq5EXoPcJlxC68aRIIzaVQ3Jh15rasqFrka43jMg0YWWXEDXjSFQhHKKH5NZF5rjlVLZqHG/eD10ligNSKa+GK5ExRDkuUAZS4bWsG1TuOZF9t6UniQwx4nXw4T6UMYKFyCHeJjaxsF2nI2y8IUCcjTYhTyYSAobSCNjEWHhAupYHI3ses160YssiONWKQrflGnYCS2qASS51gFAC32ZUTKrwjEa2HVNbnQxgozG+sYWa1jzRt2bc69S6k8JlDYeNQ3OijUo5u3NiZgAGBGrnsBvssaDxot5JEcakUrqxLtK4EhuOcxLNcBchfqpPR/KyK4EaSOGYu8jgSktmX1mN8shrdlEgXERPIHhiALFkVSrlWyVC6jna1uu1x0V4xCrKHZmjg1mICKuYW1udJGp1wTckbMqDxgcYzI2UbMGN5ZJFV2kPO1wzMMwSOcL7KjsLpiTlFDM0tnIVXZiNduZrbdtie+lJdFRHZMnc7fuCojG4cI5UHWGRBFxcEWORzG8UFjx2KkWSMkKRchYw9113spewJsbWG6/mrxi8VIkiXAKklUjV7qGcjWZbE5nLovXjTmq2FVlVF1tXV1JGZl3EWKgXtrA7PPRpFFkw2uqIpsCNWRmkAva2rq9BPQM6BPS2OmRhaR0U7FWRtUHaSLHeTftJruGxc8kZdJZRYkZyE3ItfaOu26vWM+XwusqqoTYOVLOupa4Kau9fNne9RugpwJGVgpBGbSHmoovaw6TI69+69wDiHG4p11llci5HhdHb/vKvWHxmJddcSyFc9hA2b8x291JFtSdlIRhIpJOswjjCkm3TnIyZdeW0kdw7cnK6sEs173J5OMJrG2e/XYZddhtJAM9IctOgZmZ1AJXWAJFtpBAHRbzVfOIObVmxK38JYjbsLi/7Q76o2NwLcsc0tZr5kKls9u7sz8KleDumn0fi45lIYKecFa4ZDk6HrtmOsDooPp+m+Kx8cQvJIieWwX1msU42eNScTRRYKUxwtCkpdMncyXsNbaoAAyG8m+ys0/KnEO1zPKW6S5J9O2g+ssLpiGU2jljc9CupPcDTyvmXg5wqZnWOax1jZXtazHYG3Z9P+xpOj+FUmH1QZSQb2R9ZwQNthmRa42dNBqNFROgeEceKXm2DgXK3vl4yneO4jeBUtQUfjd0/8H0c6qbPP8kvTZr65+4G7xWOcEdEu+vKuplzBrgEXyYkAq3UN1W3jtkaTGYeO51eTcqN2sWAPnsFqgpoBz9E0FqcSxyxxukEhmDBGESqImUXLEW5wAINt9ONMaGlaFufEFVdfVVE1mZATk4RdXK+XvqoDgvJ4p7q7+S8niN90+6gtOHwBxOGHPhiWRVsmqpKqLavOya5sDtFr2rzGZOfgg0IEYX5bUQs8bi4S2431rm9+bVZHBWTxG+6fdXscEpPq2+6fdQWjD6FxCJqJPFq55GFSedt5xBPpr3gNBYuJdWKaFRe+cYY3NhtZCdwqsR8D5fEb7pp3HwSlH0H7moJ7R/BrGQgiKaFQSD4BOYyGbIbealsHwQxiFimJhQvmx1Cb5s29cs2Y+eq/wDklN4j9zUfkfL4h7jQWGPgviY3Z/hkas99Zgm25BO0gbQD5q5/QhSQyNpBRIb3YBA1rAHMv0ADzVXvyNk8T0Vw8DZPFoJzAz/CJXlkxEEMkIESvzDyhUMGlsXA8FgL7Dc9FN8ch+GYf55G97/K/JAR6uZyDW2E2udpqHbghL4poXgnL4hoLPpQqrDEHFQTNDZkj5gDAEMRflCScr2zzFesPK0kSM2NhjdhrsAYyV1sxHm9hYEDYDt21WV4LSeL6q9fky/R6RQTuG0g8kkiHERRiGyBgUImJz5Twh9G2zK5tUBwswxDRuZ0nJ1lJXVuNhAspOW2utwcboHeK8Hg+3QO8UEdomNWazyLHfK7KhH7Yt58qlNFaFBid+XjADzIENrsAWVZbhrga1mA2HVFINoFugd4pM8Hz0CgQ5DVLa0ikDVHgqb6wkvYG9iNUZjxhTEShWDWDBWvY7CAb522jId1P20Kb5CuPoRqCZxGD5aOPlJYi4sxyXwiLkGxztcjo6qS0lgC6EtJG9jr6qqF1iM7XHSLjz1CHQx6K8/0Meqgm5YWmgUuy3ZdbVFhkblRYbDYjv6qYLolnhRtaPMawGqoa2YW7AXN1sczv6aaf0Ud9cOiqCG0hCW1TmbC1ugXv3XJ76ZFNptbMDz1a9GYAnERIubM6gDbtOdx0WvWi8MOKISpyuHGq23IZHqI9tBkOGW9bXo/R5lwsUpUEPGjG4BFyBfI9d6yebg/PA9pIyLb7XHfX0RwGjV9GYYGxHJZ9WZ7jQVfCpyJDxKqOpuNVQtzsINtoIuPPWj4DGiWJZF2MAezpHmNx5qpmlolidlJ7KluA2L1oCu5XbVPSDY5ecmgd6f4JQYtbSqG3i42HpB3VAjipgGx3A8tvfRRQehxWQeO/wB9vfXfitw/jP8Afb30UUHRxXYfxn+83vrvxXYbpb7ze+iig9Divw36X3m99d+LHC/pfeb312igPixwvQe8++u/FlhPFPeffXaKDvxZ4TxfX76PizwniUUUHfi0wfiUfFrg/EoooO/Frg/q64eLTB/Viiig58WeD+rFd+LTB/ViuUUB8WeD+rFHxZYP6sd1cooPQ4s8F9WO6u/Fpgvqx3CuUUB8WmC+rHcK58WWC+rHdXKKDh4r8F9WO6vPxW4L6sd1FFBIaL4D4XDtrRxqG6bC/fU+FytRRQNMToiKTw0U+aomXgJhSbiPVPSuXqoooOJwDwwNypPaSfXU5hcEkYsgs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QSEBUUExQVFBQVFRUYFBcUFRgXFhUVFRgVFBQUFxUXHCYeFxkjGRUUHy8gIycpLCwsFR4xNTAqNSYrLCkBCQoKDgwOGA8PGi8cHCQsLCksLCkpLCwsLCwpLSwsLCwsLCwsLC0pLCwpLCksLCktKiwsKSwsKSwsLCwpLCkpLP/AABEIAMYA/wMBIgACEQEDEQH/xAAcAAABBQEBAQAAAAAAAAAAAAAAAwQFBgcBAgj/xABQEAACAQICBAgICQgIBgMAAAABAgMAEQQhBRIxQQYHEyJRYXGRMlJygaGxwdEUFyMkQlOCkrIWNGJzosLS0xUzQ0Rjk+HwJTVUg7PxZKO0/8QAGQEBAQEBAQEAAAAAAAAAAAAAAAECAwQF/8QAKxEBAQACAQMCAwgDAAAAAAAAAAECEQMSITEEQVFhoRMUIjKBscHwBVKR/9oADAMBAAIRAxEAPwDcaKKKAooooCiiigKKKKAooooCiiigKKKKAooooCiiigKK4TasO4Qca2KfSixYeXk8NrhQFRLuoNi5ZgSLkEi1srUG5UVRRpJuTDfCGvbP5VfVTX+nZf8AqG+8vuqbGiUVnJ4RTf8AUHvj91efyonH94P/ANf8NTqGkUVnH5VYjdP+zH/DXg8L8V9aPuJ7qdQ0qisxm4a4sC4kX/LWnPAfh5iMTjTh5hGV5J3DKpVgUKADbYjnHdV2umi0UUVUFFFFAUzx+mIYLctKkd9muwBIG0gHdmO+nlZTxpr89X9LCkdzSH2UF6bhtgh/eYvvX9VJtw+wI/vKftH1CsPcf7vTgaHlPiffHsrlny4Yfmuhsp4xMB/1A8ySH1LSbcZOAH9uT2RS/wAFZVheCM8hyaIdrt7ENTEXFTi2z5TD28uT+XWJ6jjyupkq8txn4Af2rHsik9q0i3GtgR9KQ9kTe2qmOJ/E75oB98/uik8RxTSoLtiYrdUbe+t5cuOPmi2NxuYIfXH/ALfvavB438H4s5+wvteqI/F+17cuv+Wfa9dTgAd8xH/a9uvXK+q4/iz1RdX45MKP7LEH7Mf8ykH46cPugnP+WP3qgsJxXK4ucQ/mjX2mlZuKiJRf4RL5wg9Nqn3vj3rf0OqJN+OyHdhpT2ugpNuO6PdhX88i/wANR8PFfAdssx7DH/AacLxY4QbXnP20HqjrrjzY5eDcKNx3jdhD55h/LpJuPA7sIPPOf5dLLxa4IfXHtl9wFKrxd4EfQkPbK/sNd+mp1QwPHbJuwqf5rfw1buA3DdsfyoaIRmPVIsxYENrDeBa1vTWecOODGHw6RGFCpZmDXdmuAFI8Im2/vqR4rtIpA+JeRtVEw4didwQ3Pnzppd7WXjU4UfB8PyCG0s4INtqxbGP2vBH2uisT0ZgycbE9xYSAWvnsY7KkNOcIGxmJknfLXPNXxEGSJ5h6STvprokfOo/1o/CaitnkX5Beyod1qccfIL2VDsKxUNiteCtOGSvBSopuyDo9FItCOgdwp0yUk4t091AxxUS6vgjuFPeKfR4OkJpL25OHVAAyPKMLnzcn6aiW0qrkoFcHPNlsuXWCasPFF+dYr9XF+J6Ty17NSoooroyKKKKArLuNVfnkHXBKO7X99ajWacbC/OcGelZh+EfvVKM9xK82/UanITUPIOb31ZsNhrAFWYZDch3dak18j/JXXR+v8JafaKlNxa9XnRWIawuKpOGeQfTv2p7iKmsHpGUeIfvL76+VM77J1Wey3tLlUPpTEhhZlkHYob8JNNjpl7Zpfsce0CmeL0wd8cnmCt+FjXf7TPLz+6ZZ7NMQ0Q2sw8pWX1rSMWJW/MmS3QdU+2iTTSDaWXykcfu0xn4QYU5NLCT0Myk9xrpjMr5l/v6Oe5U4s8gAtqHvX30SaRa1njYj9Fg3+tVlsZhmF0UHoMbao70IFRml8ZMI2MMsqMAdVQ4e53A8oD669fFwdXifTX8s2ydtrViNLwoLtJyXRyh1c+0++ozSHC10W8QjnTKzCQ3O7IKpvn11WRiXkhAxLMCQQ1wSTtsQFBGy1eIGmjCjDuAiqApbVBNxcm7C2d6+jhxdPlzyysnb6ef+LroPhBNiAGaLUXWIbachvuQN9TfLVUdE4pyEM8oL62xSpvzsr6uWy1WLlK9brhvXdBcYL3gjPRJ61PurNtM410j1VYhZCiyAfSUXcA9WsinzVovDk3wy9Uq/hcVmmn/6pfLX1ke2sV2x8DBZ1I6IT5xH+tH4TUbgzZaltED5eP8AXew1lpsrYNPg68xdnij3VDvhl8Vfuj3VYWHzdeyoRxWaGb4ZfFXuFJNh18Ve4U7YUkwqIatAvijuFJNCvQKdsKQeimOMjGqfealeKBfnOK8iLp8Z6gpdKROSitds8rMDzb32jqPdU9xQ/nOK8iL8UlI01KiiitsiiiigKznjbX5TAn/EkHfyXurRqz3jeFkwjdGI9YB9lBnbLlT/AA/CSMKoIYZAbAdgHXTFqrWI0wqsVsbqSN20ZeyvD6vhnLMXPktmtNBh4SQ+MR2qfZUtgNP4dtuKhTyy4/dt6ayP+lAd7egU4jnRtsmr1ajewG9ebj/x+Fv4tuOXJlj826YXGYJ9uOw56lkQfib2U4xeO0fCus0qP0APyhPYqe6scwnAzEzLrRQTSDpMZQHsMlr+anuB4LT4dXM8fwZLjnTOiKduzPM9leu+i4pjrGH2+X+qz6V4XByRDHqruLWH7Kn21XtJY06t5GIB3MbA9i7+6orGaYXwIC0jb2RbL95hkOumEegtYl5Wud4W5P2n/wB9tdeP02HH30525Xyc6H0qIIhEoMsmsx5tyADa2Vr+yn8qzSI3KMqAqbBc2BtkbqQAb9F6iNC6SXDo0eqXkMhsEzBFlAuRmdhyHfUmJpZCdZCqjpI9Cjb2389ejSSavjRpoYGMsrSCYm1gpLMLXDXLbB4O+mnCTDMXQ6ygWsFZratt4G+/T1UtHhljxOur6zHWvGF52YzvnlmL7KZ8JsKWdX1gtxbVK63g9d+s0bs3Fm4NzKqRqVLMFyt4JsRc3GZzIq9a9UjQesFUkLGRGqqSOcFsBfblewyteraktwOwVt0wRvDE3wp6nT2j21m+mh8ieor+Ie+tG4Um+FftT8aj21nOl/6lvN6GWsV3jxgzzamNFj5WP9cPVULgjzanNFD5WP8AXCoNuOBX4Op53gj6b/xVmmkuGaRSuhuNVmAAV2yDMoOtyy583orV9X5qvkivnjhUxGNkIAObbQcvlJOg1NKs/wCWyH6RH2JfZNXPy0Txj9yb+bVMEoIzC55bDl17bU5OEi+t9I91Xpgs54ZJ4/7M3tkrw3C9PG9Ev8dVSeGNQCrK5JtYnYOnKkJJwMtVPMW99OmDRVs8QcfSVGBBYXWRFkXI5g2axHVU5xQj51i9vgRbfKkqA0d+aR/qMN/+eOrBxRfnOL8iL8UlZ91jUaKKK0gooooCqFxwr8zhbxcSn4JPdV9qkcb6/wDDr9E0Z9Dj20GZT+Ee1vXVfxeJAJFrm52jrqdxLc49reuox9p7T6683qPEcuXUk2iGYH6K/dHrp/onETRWaA6h6VUE/hNLOwG0jz0kuJA2eqpxZ/Jwytyn4ZpOYnh1pLU1DiXUdKpGjfeVdYVXY/lZC0rPK/S7szE9bG7Gk21mNr2tnv2e2k5CwvmR5PNJ7SLE168cplPDnu43WVTEukI4RZrAjZGuR86jMeeoXSeMmdQXuqEnUQDVGW/VB6xmacaFwyKC1hrBsr7shs6N+deNPYw2AW+RNz27vRWrIupTzgxioo4ZGchTrgA/TI1RzQNp31IRaUaQFlTUjGxmPOa3Ru7sus1CcG8AknKPJZhHbwiAgvfNr7dnZT3E4tptdI7COxGvmN3+7Cmpskm/iaYIsmId8nZgwFidrMCSctwFJ6QYOge7NI1jbPVRRzSDbZnXNC4aQAoli7Mo1r81V6Tcdv8AvZaNA6CMY+W1XYtuzBGVr3A2dFS2Ts69HV4P9DaGyEkpLPn1KRa1gtr221P8pTblK5r100644THwQ4QNfDSdg9DLWeaRPyL+SfRnV+0y18PJ5B9Gfsqh4tLxv5Deo1zy8uuJvgDzan9E/wBZH+uFVzRzc2rHogfKR/rhWUrfVHzVfJFYLwgHzmX9ZJ+Nq3tPzZfJWs80hwGjkkZy3hMTYq2WsSxF1cbyd1N6GatGlxctYjnG2w9WWy/b7KZhV1ud4F8/C1tW+ZAAIva+XTWkPwAj8Yfdf+bSL8AYukfdf+ZU2M4cJZun6JBbblkwYWta+w7bU0C5760tuAMXV91/5lJrwAjZgFsSdlg/8ymwvo/81T9Rhv8AwJVg4ovznF+RF+KSo3E6LbDxiNtyoBbZqIoRBtO4bb1J8UX5xi/Ih/FJU92o0+iiitIKKKKAqocasd9GSdTRn9sD21b6rXGOl9GYjsQ90iGgxmc5/wC94qGxOCLMxDuue45bBuqWc3t2L+AVFYuZgx1UZtmY7BXDm309nLl8Gp0MfrH8/wD7rsej2B/rD3H314fEyb43A7D7q4mLN/Ab0+6rhM/j+zj396f6NmCORODIgJ8ADXA7GIBHnHnqd0npnRiw2jwk8kv+I+pbrLLIR5gtV/Rsgml1CCj7Fvc64O7dmKndJcApYoeWklw8af4shXuspBPUCTXXCa8s5S77Tap4KSWR21VSJL53uwAO4EsWJy6aW0vEiINUAnWzJ2nI00g0qiErm1yBzAc9trXsfRvpxj4CV1mvtGR3X9uyu9nZq7137EdDYPlS2s+pEuqzi9tbbbqFs86mR8upjhBSIZFhkW/RG/29PQYrROizK+rcquRIW+s+eSjo21p2hdACJQSACBkBsX3nrrjy8uPHjupjLleyE0JwfOHjHKWLgk803UZ5G52m1qkEbOn2kMqjVauHDbnlLXqkmM1DnXo16Q16Nevfoc0ibwyD9B/wmqZKOa3WD6qt+Ka8b+Q34TVQByrlnGoitFvzR2VZ9EHnxfrR7aqWjG5o7Ktmghdov1l+7/3WErf4vzZfIFQc1TcJ+bL5IqEmoGr0g9LPTFsdH46947PXWQPXiGbUYMN3utRywOwg7Dl0HZSb1Z2u0vchpzFcpnnkLZm+8k7uunXFEPnGL8mH1y1HY7wTT3iklAxeKXeY4z5lZgfxClu7trGajUqKKKoKKKKAqB4dpfR2J/Vk9xB9lT1RHC2PWwGJH+BJ6FJ9lBgt8l8lPwgVGY3GhHsTbIH2eypL6K+SvoyrwgJJsCdmwE9PRXDlsmPdz5fyoY6QQ7WNdXGpfbU0+Cc/Rbs1T7qS/omT6tj9n31nDkw/tcO5hh8Qkj6twHGy/wBNSMx2ipHFcCcVyfKmH5MC92aNQB0nXYECvSaEl1lYR2KnLwb+vbSWmMPiJFCzcs6KbhSXZQekZ2vXbDLHfauefbKbiBwQRWJAFxstnbptVt4OWkfUeONka5Gst2JAuNpsB5qrWE0UGkChSTuXr6x760HQmiViF9rnaejqXq699b5c5MNV14/xJPRug4Y310jVWItdRu9QqbGHypPR8F6lp4bJXxeTPu9ckUvTJsaitan2mZbvUXr19b0mPbaUrrV3WpHWo1q9yFXNwew1UIjkPNVrDVUgdlceT2WIfAbSOs+s1cOC4u6/onL7WZ9QqoYXw2H6b/iNW/goeeO0VzG9Qn5svkioWY1MxH5svkioSZqIavTCXAKSTzs735x3nWPpJ81PnNIOagaLhgpuL3tbMk9HTvyry9LOaQc1Ayx3gmm3Friymlwo2SRSqfNquD3p6aXxx5ppjxe/85j8ib8BosbhRRRWgUUUUBTHTyXws46YZR3o1Pqb49LxSDpRh3qaD5yZuavZ+81SGhn8L7Pt91RrnIDt/Ea7DinS+rq52vcE7L2tmOk15ufC8nHcY1paOUo5Sqw2lJvGA7FHtvSTY6U/2jeaw9QryYekynnTOlrMtKF8qpTzOdruftt76QeMnbc9pv669OPBr3Z6F4OKUbWUdrAes0tBpeAbZox9sH1Vn/IDoFe4sjltFbvD82pi1rBcLMIm2W/kxyt6ktSWl+MjCapVeVY2+qK7dnhkVRDptmU6wUmzCxL5iQ861jYWAG3zVHaSx3KkEqq2FuaLZbRfPde1cvufHve60kMbwoViSEfPpsPaaZtwgO5O9v8ASm+H0RNJ/Vwyv5Ebt6hT6HgPjn2YSfzoV/FavbjemaiGjaffcqjvPtFJnTkp3qOxffep+Hir0i393C+VLGPUxqRw/Etjm8JoE7ZGJ/ZT21eq/EUs6WlP0z5go9lN1JrSfiRlVGZ8TGNVSbLGzXsL2uSKxs8JDuQec/6VLbQ5h/rX8o++rdwVPP8AOKpOAxBdixyJN8qufBVuf5xUqN4R/mydlQszVJxt83XsquaTxzR21YZZr3vyXJ821tuu67eq+yqhZzSDmoXH6dmSzOsOHVrhRiHcyEi20Qgqu3ZrGkMHwpQluVmw9ha3JcqT9rWWoJtzSD1X5OE5JNpsLa5tzMQTbdewte1OW0nOvhYfX3hopECsDsOrKVZT1Z9tA6xvgmmPF7/zmPyJvwGnmMbmebu6qZ8Xn/OYvIm/AaixuFFFFaBRRRQFccXBFdooPm7GYVkkKMpDqzAqRmCLbqVh0NPJ4EEzeTE59IFfReoL3tn012s9LW2AQ8B8c+zCy/aAT8ZFPU4sMcRdkjjG8vKth26t61/hHp+PBYd55di7FG12PgoOsnuzO6sB4S8LMRjnLTOQl+bEpIjUbsvpH9I59myl7BLTeCGHcIJoJ2z1uQcsqEWyLaoBO3ZfZTFmNgcs+000Y27Kf/CotVcmJC2PRe52ea1IGxLdIH2f9a4IW8ZvMAPZSr6SUbFFIvpZt1hVQouEbpfvPsrj6PAB5u7fn66bPpFzvryk7McyaDbNCccWE5ONJEmiKqqk6odcgBfmG9vNVw0VwswmJyhnjcn6OtZ/uNZvRXzgFr0I6m10+pKKwfg5xhYvCWUvy0Q+hKSbD9F/CX0jqrX+DHCqHHRF4jZlsJEbwkJ2XttBzsRtt2irKliUxY+TfyW9Rr46TR+QyG72V9e6VkcRtqDWNjl5q+YNI6Glw7akyFSN+49hqoZRYa1WHgsef9oVBipngw3yn2hUo3KN/m69lVLhA2E5nwoxfS1OV82ta/2as8b/ADdeyq/pHDu5GrNJFa9+TEZ1r2tflEbZnsttq1lXgU/uhx3J/wDxrcjffqGb9zm+epDQ5e7a3wzYPzkpbb9Hk9/TTfH6GmksHaCdVuVadHDi9rg8kwVtgzsOyk8HwYjF+VhwxGVuTR/PfXY+gVlTeeOW5t/SW07JYANp2Xa9qaa+DBInRuV+l8KjaSQ9etZlK9GqbU4k4L5/1eCtuvh3J/8AJToaLkI5+IlB3CHVijUDIBVsx85JoHGKtqZbLC27K2WW7KmnF6P+MxeRN+A07xQ5tN+L5f8AjEXkTfgNGo22iiitIKKKKAoorM+MjjVkwOIGHgRCwRWd5LkDWvZVUEbhe5O/ZQaZRWLaK40MdKhdpIlzIFo1GQtfaTv9VPxw7xpzEot1Rx+6gU475H+bLnyfyh6tfmgeexPeay0VfNOadlxKBMS6soIIuqLY55ggA9NQx0bCNoUZXzbcd+3ZWbiu1YmWkDVwOjYd6qN9ydx2HbSs+hYEtfkTcX5pbLt1gPRemhRiK88ma0NuD0IAIMJBIH0xbrN1tYdIJ89cn0PCmwxORe+oGyHSSyiqM9EJ6DTiCIjdV2OBiAy5M9IH0fKuMv8ASljouG1w0TbLgK4Iv03XV9NO4pwJ6K9c7oq3PouL6Jjcg5hQ2XWSyihYY0NwY7gjKxuCRfPXUC/YTU0bVrB6FxE5tGrNfoGXfWtcWfAKTBM80rc6RQpUbAAb59JvVdg4TTxiyzau6wCDsGynM3CzFL/eg1/Ft3HWQZ1dG2tVD6d4MQ4pCrqDffas/wDyvxWrrfCR2WXW/Bb016h4YYs/3hR5QS57LKb7KqKzwt4spsMS8Q106N47KrPBucDEFG5rXFlORy29taSOGGLc6pmTO/hLHbf+jlsqFxZDvd1hZr7dRe+9qC+xn5BeyoxzVakmKZfJN5JDD0G1JSaS1R/VRtn4v+tE0sjNSZcVXE4QC1zh4tl80PTa3hbdtPItNra/waA3/RYfvU0aSTN1jvrwxHSO+oLSXDpYJAGwWHZSARm4J3ML523bt9aDwKnwOkYDJHCEZG1ZEaxKta4zG1SNh6j0VNKqOKYau0d9c4BQEaSSSx1VWS562GqB6fRWpDgxh/ql7qdYbRccfgIB2U0HQoooqgooooOGvnLjgivpNmvtijJ6ra6+oCvouaUKpYmwAJJO4DfXy9p/Shx2Pd90snNvewiXJb2z8ED71A80YzQYYExJKtta7uCQGIsoS5IGey28mvJwWJ5ESh5OTCkjVlNlUE2VVDXyG63T11LpIq252FXKwJaQZdAF7W2bqbaKCcu0V4pNcgpZ2WBSfDRBmQxFl2Wy7KBfArMuGEhjWfwzrSNrNYXIVQxLX8I6oHSd9dwHKrBriJJhd7a7axVUzWNQTfLnc0Dr30jCojxJjbkWEhulmPweJwdVxqG5DHV1b239FKTAQ4khuRYPkApIhicEKS6EX1gu8Dax66BXRckvIa4ijnALAco2syqttSNQTcDMgKB176V0XJLyBcRRTAMVvM1yiqAEjXWa4GdlW2fnpHFKsE93EJVgV1EJEMb2Go8qkXaysTkM6NIBYJldlgdWFjFGSsYJDclJIpvrjNsxnzRQc0fh8Q8fKrIXRTqsjy2XUFtWMqW8Emyhd9hTqHlp05WNIlWNrSKGEQZea2rIpcEgsBYEZlTXnSSrA6SkYd0Kr8jC2qrAhjHK6kWYa3VfIDrrmMKxmOYnDyR2BMMPyQlUEnWYMM7Pq5EXoPcJlxC68aRIIzaVQ3Jh15rasqFrka43jMg0YWWXEDXjSFQhHKKH5NZF5rjlVLZqHG/eD10ligNSKa+GK5ExRDkuUAZS4bWsG1TuOZF9t6UniQwx4nXw4T6UMYKFyCHeJjaxsF2nI2y8IUCcjTYhTyYSAobSCNjEWHhAupYHI3ses160YssiONWKQrflGnYCS2qASS51gFAC32ZUTKrwjEa2HVNbnQxgozG+sYWa1jzRt2bc69S6k8JlDYeNQ3OijUo5u3NiZgAGBGrnsBvssaDxot5JEcakUrqxLtK4EhuOcxLNcBchfqpPR/KyK4EaSOGYu8jgSktmX1mN8shrdlEgXERPIHhiALFkVSrlWyVC6jna1uu1x0V4xCrKHZmjg1mICKuYW1udJGp1wTckbMqDxgcYzI2UbMGN5ZJFV2kPO1wzMMwSOcL7KjsLpiTlFDM0tnIVXZiNduZrbdtie+lJdFRHZMnc7fuCojG4cI5UHWGRBFxcEWORzG8UFjx2KkWSMkKRchYw9113spewJsbWG6/mrxi8VIkiXAKklUjV7qGcjWZbE5nLovXjTmq2FVlVF1tXV1JGZl3EWKgXtrA7PPRpFFkw2uqIpsCNWRmkAva2rq9BPQM6BPS2OmRhaR0U7FWRtUHaSLHeTftJruGxc8kZdJZRYkZyE3ItfaOu26vWM+XwusqqoTYOVLOupa4Kau9fNne9RugpwJGVgpBGbSHmoovaw6TI69+69wDiHG4p11llci5HhdHb/vKvWHxmJddcSyFc9hA2b8x291JFtSdlIRhIpJOswjjCkm3TnIyZdeW0kdw7cnK6sEs173J5OMJrG2e/XYZddhtJAM9IctOgZmZ1AJXWAJFtpBAHRbzVfOIObVmxK38JYjbsLi/7Q76o2NwLcsc0tZr5kKls9u7sz8KleDumn0fi45lIYKecFa4ZDk6HrtmOsDooPp+m+Kx8cQvJIieWwX1msU42eNScTRRYKUxwtCkpdMncyXsNbaoAAyG8m+ys0/KnEO1zPKW6S5J9O2g+ssLpiGU2jljc9CupPcDTyvmXg5wqZnWOax1jZXtazHYG3Z9P+xpOj+FUmH1QZSQb2R9ZwQNthmRa42dNBqNFROgeEceKXm2DgXK3vl4yneO4jeBUtQUfjd0/8H0c6qbPP8kvTZr65+4G7xWOcEdEu+vKuplzBrgEXyYkAq3UN1W3jtkaTGYeO51eTcqN2sWAPnsFqgpoBz9E0FqcSxyxxukEhmDBGESqImUXLEW5wAINt9ONMaGlaFufEFVdfVVE1mZATk4RdXK+XvqoDgvJ4p7q7+S8niN90+6gtOHwBxOGHPhiWRVsmqpKqLavOya5sDtFr2rzGZOfgg0IEYX5bUQs8bi4S2431rm9+bVZHBWTxG+6fdXscEpPq2+6fdQWjD6FxCJqJPFq55GFSedt5xBPpr3gNBYuJdWKaFRe+cYY3NhtZCdwqsR8D5fEb7pp3HwSlH0H7moJ7R/BrGQgiKaFQSD4BOYyGbIbealsHwQxiFimJhQvmx1Cb5s29cs2Y+eq/wDklN4j9zUfkfL4h7jQWGPgviY3Z/hkas99Zgm25BO0gbQD5q5/QhSQyNpBRIb3YBA1rAHMv0ADzVXvyNk8T0Vw8DZPFoJzAz/CJXlkxEEMkIESvzDyhUMGlsXA8FgL7Dc9FN8ch+GYf55G97/K/JAR6uZyDW2E2udpqHbghL4poXgnL4hoLPpQqrDEHFQTNDZkj5gDAEMRflCScr2zzFesPK0kSM2NhjdhrsAYyV1sxHm9hYEDYDt21WV4LSeL6q9fky/R6RQTuG0g8kkiHERRiGyBgUImJz5Twh9G2zK5tUBwswxDRuZ0nJ1lJXVuNhAspOW2utwcboHeK8Hg+3QO8UEdomNWazyLHfK7KhH7Yt58qlNFaFBid+XjADzIENrsAWVZbhrga1mA2HVFINoFugd4pM8Hz0CgQ5DVLa0ikDVHgqb6wkvYG9iNUZjxhTEShWDWDBWvY7CAb522jId1P20Kb5CuPoRqCZxGD5aOPlJYi4sxyXwiLkGxztcjo6qS0lgC6EtJG9jr6qqF1iM7XHSLjz1CHQx6K8/0Meqgm5YWmgUuy3ZdbVFhkblRYbDYjv6qYLolnhRtaPMawGqoa2YW7AXN1sczv6aaf0Ud9cOiqCG0hCW1TmbC1ugXv3XJ76ZFNptbMDz1a9GYAnERIubM6gDbtOdx0WvWi8MOKISpyuHGq23IZHqI9tBkOGW9bXo/R5lwsUpUEPGjG4BFyBfI9d6yebg/PA9pIyLb7XHfX0RwGjV9GYYGxHJZ9WZ7jQVfCpyJDxKqOpuNVQtzsINtoIuPPWj4DGiWJZF2MAezpHmNx5qpmlolidlJ7KluA2L1oCu5XbVPSDY5ecmgd6f4JQYtbSqG3i42HpB3VAjipgGx3A8tvfRRQehxWQeO/wB9vfXfitw/jP8Afb30UUHRxXYfxn+83vrvxXYbpb7ze+iig9Divw36X3m99d+LHC/pfeb312igPixwvQe8++u/FlhPFPeffXaKDvxZ4TxfX76PizwniUUUHfi0wfiUfFrg/EoooO/Frg/q64eLTB/Viiig58WeD+rFd+LTB/ViuUUB8WeD+rFHxZYP6sd1cooPQ4s8F9WO6u/Fpgvqx3CuUUB8WmC+rHcK58WWC+rHdXKKDh4r8F9WO6vPxW4L6sd1FFBIaL4D4XDtrRxqG6bC/fU+FytRRQNMToiKTw0U+aomXgJhSbiPVPSuXqoooOJwDwwNypPaSfXU5hcEkYsgs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14096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181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Partes de una computadora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11960" y="1219200"/>
            <a:ext cx="4474840" cy="3793976"/>
          </a:xfrm>
        </p:spPr>
        <p:txBody>
          <a:bodyPr>
            <a:normAutofit fontScale="92500" lnSpcReduction="10000"/>
          </a:bodyPr>
          <a:lstStyle/>
          <a:p>
            <a:pPr marL="274320" lvl="2" indent="-274320" algn="just"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PE" sz="2600" b="1" dirty="0" smtClean="0"/>
              <a:t>	Hardware</a:t>
            </a:r>
            <a:r>
              <a:rPr lang="es-PE" sz="2600" dirty="0" smtClean="0"/>
              <a:t>, e</a:t>
            </a:r>
            <a:r>
              <a:rPr lang="es-ES" sz="2600" dirty="0" smtClean="0"/>
              <a:t>n términos simples, corresponde a todas aquellas partes físicas o materiales, que podemos ver y tocar. </a:t>
            </a:r>
          </a:p>
          <a:p>
            <a:pPr algn="just">
              <a:buNone/>
            </a:pPr>
            <a:r>
              <a:rPr lang="es-PE" b="1" dirty="0" smtClean="0"/>
              <a:t>	Software</a:t>
            </a:r>
            <a:r>
              <a:rPr lang="es-PE" dirty="0" smtClean="0"/>
              <a:t>, </a:t>
            </a:r>
            <a:r>
              <a:rPr lang="es-ES" dirty="0" smtClean="0"/>
              <a:t>Podríamos entender por software el “conjunto de instrucciones que los computadores emplean para manipular y procesar datos”.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80928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1512168" cy="79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19353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81128"/>
            <a:ext cx="1440160" cy="13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085184"/>
            <a:ext cx="152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725144"/>
            <a:ext cx="1562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229200"/>
            <a:ext cx="1008112" cy="5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661248"/>
            <a:ext cx="1800200" cy="4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AutoShape 12" descr="data:image/jpeg;base64,/9j/4AAQSkZJRgABAQAAAQABAAD/2wCEAAkGBhQSEBUSExQWExUUGBgXFxcXGRwaGBoYFxsXGBcdGx0dHCYeGBojGhcaHy8gJicpLCwsGh8xNTAqNSYrLCkBCQoKDgwOGg8PGi8kHyUsLCwsLCwsLC8sLCwsLCwsLCwsLCwsLCwpKi8sLCwsLCwsLCwsKSwpLCwsLCwsLCwsLP/AABEIANAA8gMBIgACEQEDEQH/xAAcAAACAgMBAQAAAAAAAAAAAAAABQQGAgMHAQj/xABHEAACAQIEAwUEBggEBQMFAAABAgMAEQQSITEFBkETIlFhcQcygZEjM0JSobEUYnKCksHR8BaiwuEkQ1Nj8RWTsxc1c6Oy/8QAGQEBAQEBAQEAAAAAAAAAAAAAAAECAwQF/8QAMBEAAgIABQEGBAYDAAAAAAAAAAECEQMSITFBURNxkaGx0SJhgfAEFDKiweFCUvH/2gAMAwEAAhEDEQA/AO40UUUAUUUUAUUUUAUUUUAUUUUAUUUUAUUUUAUUUUAV4zWFzoBXtQ+MwI+HlSRiqNG4ZhuFKm5+AqrcEiCdXUMjBlOxUgg/EaVsqpT8MWdmm/TJIyVKBlHZpmVma6ZtGsFYHf7R61JwPB4YZjJ+klsjO2R5LhQ+VADdtMuig22IBudTvKq38gPYMdG5sjo+gbusDoSQDp0urC/iD4VuJqkYDkiCAsFxbKwMWYZlUgKWKgi+gLSFh+sQddqxxPL+H7JnfHMY7TC+YHuqFjlUC5zFRGwIsdWbStvDhekvImpeI5QwuCCLkaa6gkEeoII+FYPilDZSyhjawJF9b2031yt8j4VUJeWUCnJi9SmgLhVKmRpRexPc3G3uqfWtkvAYW7EPivpUjhhzI2ueNZkvuSGLTHU7EAbmo4R4fkC2rKCSAQStri+ovtfwrOqunJABU/pEulr2JW9lKfZYHQaDXQXGu9O+D8O7CBIs5kyC2ZtzqT/O3wrm1FbMpNooorICiiigCiiigCiiigCiiigCiikfHOYWgngiCBhMdSTYj6SGPQdfrr/u+FyLGLk6QHlFVJPaVhiCQspsLiyg376pp3v1gfQ00x3MKxOQ2VUWISksbMwPaaIPtMojuR+sK28Ocd0BzRVP/wDqTE2UJHJ3iou2UABlZgdGJOqldOv4zsDzvDK8UYWQNM2VcwWw+iSYXIY7o66C5HW1HhTW6JZYqKgYvj2HibJJMiMNwTrrrUHGc74ONC7TrlUEki529Bv4VFhzeyZRVz17SE4ZJEjxGQSqzHK4DDKQNFsb3v1I2qHw3214CW2ftof24yR80zVxLmXmV8djJcTIbZjZBYEqguFUX0FhufEmlLvm6XPibsazXBaPqfA86YKb6vFQm/QuFPyaxpwkgIuCCPEaivj+MEkAXuSBuRv66Cpz4mfCysnaNE6GxysN/IoRf1BqqLewo+tL1H4hgxNE8RuBIpUkbi4tpXzfgPaJxKP3J5nGm93H/wCxW/OrJgvbLxFbZoUlHW8bA/NCNf3a6rAmtXp3uvUh1yTlWBsuZSwRsyqScgucxAXbKW1sfADYWrRh+SMKhBVDdQouWJJySCZSSdSc6jXqNDXNR7bZWa0oEC/9tCZB/wC73R8qcYHn/h0312IxbHwdmA/hw9gfiKW46ZvAUXDi3LuDd2aYhWlOt5MtyyxJYajdYkFvXxrfjeUcPMFDqSFMrCzEfXEtILjUgsxNttqU8P4nwhgVRsIMwKkMFViDuDnAY386Y8NxvYMsDvnic2glvm9Inb733WPvDQ94d6Jv/FvQh5JyLhGDAxkhgARmOwZG8euRQfEC2xN/YeScOjIyBlKFftE3CGJhe/UtCjE7mx8TT69e1ntZ1VsUAooormUKKKKAKKKKAKKKKAKKKKAKKKKAK8K17WjHTlIndVzFVZgtwuYgEgXOi3ta50FAbcg8K9K1V05+hOVSDnIUkWNhmlMRBuAwYEHQrbS1zoTqxftGiCK0aM5ZXbK1lsFhaYXOu4C7bX12senZT6EstmQeFapMEjMrlQWS5U+BItcediR8TUbh3G45kkkW6rE7oxcZR3PeOv2fP12tU2KYMAykMDsQbg+hFYaaKZVxf24c65mHD4m0Uhp7HQtoUTzA94jxy+FdI565rXh+DeY2LnuRL96QjT4Dc+Qr5x4dwibGytISTmYs8jdSTc+pPhQqQw5b4PgpYW7eaRJegUX28rEsTVdxLSRHISyX1sDa/QXtv6dKuASGA9jAhmmO+XU/vHZR+FTMJyE2IcSYp8ugAji6DUgFj69BXSE2tl5GnEofD8UA4L6jzvod/H+tOoIp5fqYZW80jIHzAArqPCeVsLB9XCgP3iMzfNrn5U7QVt4k3o2FE4+vJfEH17Aj9t1B/F70N7PMd/00/wDcX+tdkrFhXMtHEsRyLjV3hJ/ZZD/qpViuCzxfWQyKPEqbfO1q73KtQ5lplsUcPhmBFgWX9lj+RuK3LiJFFlc28gPxtlNdL4ry9BN78Sk/eGjfMa1UeK8myRXaBjKv3G98eh2b8KU1qiUNeWuaOMOhaB5pkj94khv/AJA16nwe2zGocroj5TY5k103vkkFj8Ko2D5mkw6MqM65jZkzZdetxa+2nSlzY0sSeyU31/5l/G/v3pOSk7ozSR2LC+31R9dhrfsOQfk6Af5qcQe3Xh7DvCdD4GMH491jXARi1OhDL6G4+Rt+dSeFRDPnsSqd7XxGoHz19AawD62w+IV0V1N1YBgdrgi40Oo0NbKT8nyZuH4Q73w8Pz7Nb/jTioQKKKKAKKKKAKKKR43m6KKSSNg948t/dFwwuGALAlNxmta4IvcVVFy2A8opNHzbhzIULhSGVLnQF2zDKD1IKkE7XIF6zn5ow6Irs9keMyhiDbswUGYi1wDnFtPGtZJLgDavCKTyc24cWAkzMZVhyqDfMXWPrbuhm1O3qdK1tznhlkdHYx5CwYtot1bJvfrYn0BJtRQk+BY1TARhi4RQxVVJt9lLlR6Ak1sOHX7q/IeFvy0pRj+cMPEGu+ZlfsyiglgwKA6G2gzrrtqNybU4ilDKGGoIBHodRUcZLVg9EY1Fhrvpvfe9KZ+WsOMzqpgOpLwsYvO7ZCFb94GnFc09s3OPYQfocTWlnHfI3WLr8W2opNbA5vzhxx8fjMvbNLDCSkRfKpK/aY5FAuSNDl2r1eJtIghhUwwLdXkQFybbhCB82tVa4LhGmfswSF3cjovgPM10HCwKoCqLBRYAdBXeM1JfFFenp7G18jdwGCBVywZfOxuxPi3W/rVhw4pP+gRye+it4EjUeh3HwNSYsA6/VzOv6r/SL+Pf/wA1ay4b2dd/uvY0rHkbVuEltTp60ifiE0S3kiDjxibX+F7H5E1rwnFIpHAmJF72je8ZJ6WuNdfC9R4M6ta92pLQ5l4zEu7g+lz+VYDjcR0zW9QRRw7g4chgQLWzBO+ARuM2grRxyONMQokuiOQBpYHxs1iubyvXKmZzx6k8Sgi4II8RrUeWkkz9mc0d01N1zBhbptcHSm+Gn7RAw67+R60NkaZKhSLTKZahSrWkQrPMfLCYhSRZJRs3Q+TePruK5/JGyMYpAVYaEbfDzHWuuSiqjztw3uriF0aMgN+yTofgfzqSXJkpEsfesP7NWLF4MQYWIf8AMlzOfELst/WzH40p4VCXck3IHebz/wDJIHxpnicb+k4tWkHdZkUgad0WWw8NBWEuScH0dyH/APbMHf8A6EX/APIp9SDlHixmiy5AojCqMugsBYC3Swp/WCBRRRQBRRRQBUHEcEhkYs8auWFiWF9NAfS9he29hU6lvG+OJhVRpLkO6oLW0vcljcjuqoLHyFaim3UQZDl/DhswhQNmD3trmF9fxPzNY4rl3DyKqPGrIiGNUI7oQ5dLfuD+zUc834YNYuQLBgxR8rBu0IKnLZhaJzcaWG+tYyc54VWKmW2XNmOVrApkzC9t7OD6XOwrVTvkhL/w9h7huxjuGzg5RfNmzX9c2vrWUvAoGuWiQkktcjW5OYm/m2tRuIc0wxRpLcsrymEEDYqWVyc1u6uRiSOi6Xog5twzuiLJdny5RkcXzBSupWwuHTf7w8aZZ1eoM5uV8MwYGFO8WYkCxzNa7A9D3QfUDwqViuFxyRiN1ugtYAlbZdBYgggjyNSQ4PXbesr1nNLqUrHHVbAwPOuKdUjF8kwEynwAJIluTp79fOPH+NSYqeTESm7udfAdAo8ABV/9svOfbzjCRsOzhPfN9Gk9fBfzrm5wpKnKM2n2SG/I10jif7JP7+RaLHymEjiuWAeQ31002WxO/wAPGrXAu1K+FxgwRrYEZF0Oo2FToOFL9gtH+wbD+HVfwrslhtcrz9jSsb4ep0IpTFDOuzJKPBgUb5rcH+EVNi4ll+tikj88udP4kvYeoFR4Mn+lp93tubzGPH2IVPU/hatePVsRhOzHZr9kFiMzHSwsdT0uay4xjY3WB0dXXtgrWIOjq62NttbfEV7Pw7sxnSQBDuG0te3X1tqPKuDk4Sp6MZcyG3KvA4nji7J3gZFXtI1Y5WZdyUvlIJ6ipvNHBM+GkhVs7MVbUglArXLDw8BS7guHJDlckgIANjcKdd7H+7UHgOlneMKd+0ygf5t9q1LFcnbZzyaULcVMBAIitmGl/L08a28rTZ0mWxHZSlLHxCoT+JNWjg3L0UUpZ+8yBWuw7ove2UdTpudulU/kVDnx4Yk/8W+pvckjW9+vSsZrNDqWKocsNN5Y6hyx1tAUyxUq43hg2HlU9Ub5gXH4gVYJI6r3Ms4CrFexmNifBBq5+WnxrXBkoYwphwyHrLc/AaD8SfwpjycA8nZlR7wkza3ugKqvhb6Qt46DaovM+PEk5VPq4h2aW2yrcX+O9XL2f8B+nwqkav2jN/CrW/hWmGk9+j9GZkdg5Y4f2OHUdW7x+NNq8Ar2vOAooooAooooArRisBHKLSIjixHeUHRhY7+I0qFx7j6YVY2cE9pIE0toDcsxufdVQSetaBzlhswXMwzKjKxR8rCQvlynLrfsyb7WtrW1CdWkCZ/6Bh7AdhFYbdwae9bp0zN8zXn+H8NYjsIrEkkZBqTlv0/UX+EVCPO2FBYdobLfM2RsoIIuNt7HN4WBOwrLiHNkMUccmrLJL2QPu2sSrsc1u4uUkkfC9ay4nRkGEvCYWFmiRgM5sVBF5CTIdt2JN/G5rCPgkClSIYwVy5SFFxlCBbadBGlv2R4VAk5ywyuFLm2Z0JytpIjRoVPd3vIBfYU67Zc2W4zWva+tvG3hWWpJa2UgYvl6CR+0KZZD/wAyMmOTw1ZCGPxJqo8+8Zm4dh/o8S0jS3RElRWbXch1ykWH3g1XyedUUuxsqgkk9ANSflXzT7QObzi8Y0m6Duop2CA7aHduvrarHEa+feKEq8t4udGnSGSRAdXAuLk6nxNz4UnW6sDaxUg6+INXDlvnvERjsRIsSqDkNvdO25v02pDBjTJnzMNr94AknrrlJrebDluq7vZ+5aZb+U8WJIF8UJUjwt7v+UirPAlcx4XxF4QzRtYZlDeB8Lg/Ha1XngvGXkW4VJCN1Vsjjzyt3WHnmFdVCMl8Ml9dH7eZbZZYEplAlJsPxeMGz3iP/cGX5N7p+Bp9hrEAixHiNR865zw5R3Rq0ROKcvR4hTmRc+hV7WYFTcd4d63Q69arXMfCyuDnTtZFAQlons+i97uM3e6aHMRV+iWs5cCkoyuoceBF6w8SfXx19TSaR814fE5TYTSKD92/5Zx+dM+CYmIToXeRzmFswAF/Mksfwrt8ns5wTE5oEBPkBbz2vWzD8k4OAFlgS3i4G3U21BAHlTPCX6o+D97/AIOa02HizqGDA9o2UD9Vflp+Jb0pZDw9I8+QW7R2kbzZjqajYXg0Jv2ReArr9AxVDfX3G+j8/dFGCebOR2izIL97JZgQRa7KcjHfQDTrTJBaxl9+ZdTfJHUWSOmTpSzi3EI4ELysEHnufIDcnyFVEIeJsoJJAABJJ0AA6nwrmPH+LCV3lHunuR9O4nX959f3alcx80SY2RYIgUjZgAvVtd2t062/OkvH7LM0S+7HZb+JUAH8QfjepvoKrU08DwHbTqp2BzN6D+p0+Ndo5bwWSfCP4ySL84ZT/pNULkPhNxmtrIdP2Rt+Nz8q622F7M4Lp/xH5wYgfzFWL+L6P0MMtFFeXr2uJQooooAooooDTiMEknvor2BHeUHRtGGvQ21rQOCwbdjFoQR3F3BJHToSfmalyyBVLE2ABJPgBqaq2A9oMckYYxsHzIrICpyCWQJGSSVvcMGIANtj0vuMZNWgPV4JABYQxAXv7i73Bvt4qvyHhW1uHREWMaEDNYFQR39X6dTv40gb2iYbKrLnYuCVUBb6Lm1u2mgbU6d00w4XzTDiJOzjz3s5N1sAE7O/W+var8zexBFVxnVsEtuCwHeGM/uL+qfDxVf4RXuN4RDN9bEkhGxZQSPQ2uPhQnGYC5jE0ZcEgrnXMCNwRe9608w8bTCYZ531CjQfeY+6PiazckDl3td4umFVcLBJKpfWRe1dkCaZVyuWA2vpbaqDHyy08asCPHUEH5i9tPKsGkbiONaVrsM2aRzsbk2AHQWFgPAX02q/4YFFshIuCptpobA+nrXRYstnT71/O50jE56vJMoJ0JBFrrZvwBBPyqx8J7OBCqpEHYZfpbpax0IzanTfzqyJCBrr51tZARY6jzHrvWs+G94+D97LlrYpGN5Fln1RIkJubqxtbfXS1h4+VIMLimXRWJlWxUprcHSxtqD0ro3FuVzPGY8KmWR9Dk7oKXUNmsQCO9rerbg+WZcDhmXDym47zK0aMHYjvN3QrC5B0LG2grLWG38MvFe1kdoS8nxYqaG+JhMZ0y5wAXHU5d7DTcDf40+j5Oi1YfQN/wBpjGSfRTlPxBrTy/G2pkWLUXMiMe1c9S2cE21+9bS1vDfw/tw7dwsoDEAkC56C50H5W1qqc8N0peBloxwZZHK9qcSo09xQwPnIpVD6Zb0zh7RvCMbmwzN89AKVz8xRBzDHbtFW5AtlTbS+gY69NPOjEc1RQ3DEFgASxBEaX6ki4+VzttXJ4uds24OK1Q6nxQRQEAJOmZtWPnYa/lVS4zxJSls2aUJawBZ7A2Odz3gPRVF+pqBiuZ8PIqmTFRZgfdVrDbrmNh8mPpoKkwcw8LjSzTrNcklI42KEtrqqL9IemZifHSsN2Kyk3lnDmUkSi65QQuyk3scygnN+8emwq1GPS21UzFe1LDxraLDzEdMyrAnzcj8qrPFfapipAREI4VsSTGDK4UbnO4WLwGl966YcHJqK3MSfJ0ziOMjhQySusaDdnIA/3PlXGfaDzJ2+KRsNmZBHbvJcNYklgrDNlsd7C9JeIcwFznlkaWXbNmztsNnbuxjyRL+fjE4bj5kkGVFu5uAy3vfTc6k+ZJqzjKEssiIccvYhs3aNEvaNmiiUAjvsLBiL6WJX5nwrLjvCk/TewibMBlRmO5ZQO1Y+r5vlTDhOJVJZJiczQxnsR96V2yqf4mZ/StXAcIyzyXR5HVjGMo0uD3jmaw3FvnW4QlLYSdHR+S+FC400WwA8hVv5gWwwx+7iYfxzL/qpVwHguLEY1iwwIB0Blk19cqIfg1OsPy2gdZJHlndTmUyOSAehCLaMEdDlvUSUHbfh90ZIXFIh+kNlmhSV440QOe/Gx7bIUAIIz94dPqzvbTRhOXMYpUtjWYBomYW1IRSHHhYmxtbXW52tp45wzBvj1eWZ451VLAHKoCiZ1a9tNFl719PIkXjx8CwXunFG0dlIZkCtlHb3FxYrkmG3dAt4V1jWXR/tIXQYhS2W4zDUi+tvStlVKPkGBkusshDAEMCup7Lsg1wupsc1/HWm3AOCHDmcls3bSmQeQIAsT1OhPx671wlGCWj8ijeiiiuZTwi9YHDre+UX8bC/T+g+QrZRQGr9GX7o0vbQdd/nWSxAbADfp46n5nWs6KAj4rARyi0iJIPB1DD8RXz/AO1zjMJnOHwwEccRysEJCtJ9rug5e6NLgda6x7SOc1wOGKqw7eUERr1A2LeQF6+a+I3LZiSb9fO5v863Gco7MtFo5AjZkmCPkIaJiMoYEHtFv46EgaH7VXjCRSBrMY2HioYH5EkfG9c85Nx64eRXcWV+45/UYixt+qwVvhXTV7rW/v8A8Ve1bVOvBHSKpGfZE6DU36a1iI7Hz3N6nYPihcAKeyAJ0Fr3G1z4nxqPJju0kyXMhFjcm5Xe63638OlczZvwchR0cbqQwFyNuhtuDVqHGBLYqwUjQxvoT89G+FVhBbyrZh8IZDZdfKo1ZH1LDi+JYeBBI4RAxIvcXNuoA3/lpeqRx7mPE4pHGFjZkBPuWtkC3zFrgDW+hPQWvV1bl6BUUSRq7qcy6C6m1tPK299DUI4jePoLra1gOm3TQ1zl8y4e9o4rgePSJI0gs7MCNSSNdyW+0fkPWms+E4g8SyFZzEwzKY0OWx690eHU1V1ktIUvfKxXTbQkV9E8i4stwzDsdxGF/gJT/TWFh2zvPGpLk4FJhZcjPabKpCk2IAY3sDfYkA1qOOkIAMjMoPuuWHwuCCPgfzr6YxMCTJaRQ6k7MAwPwINVrins/wAMwLwRRo+UqRayOrbqd8jfdcC6nxFwesMKNU9+H7nL8xe6OA4qeRTeNET0RSw/fa7EdL3qFOkshBdmYnTvEn8/SuzQezPDTKxgnlhK92SOQKxQ6HK1sunUHUEWIvVO5v5HlwHZszpIjsVDLcahSbEHYkflXWGeD10aOU8r2KScFbf+/wClP+UYVDu7tYRKXAPUgdPMXv8AKrTxznTBz4QQw4bL3BYZFXIxFr5gcz663tc9dzVO4hh+zTs13BGb9oDUDyBNtfA2Iub/AF8PFw/xUVh4ukuHx9Ti046owidjICt8xIy26G4tXWeSOEZ5lB72XvMTuTe7E+bMSfjXM+UlV5u9bMo7oPU7G3oL133knhnZwZzu/wCQ/wB68H4rBngT7OaphO9SxivaKK8pRbjuXoJmLyJmYgAm7D3VkUbHSwlf533AtH/wdhLg9kNAR7zbMixnr91F+V9yTTqitKclsxRpweEWKNY0FlQBVFybAaDU6mt1FFZAUUUUAUUUUAUUUUBx/wBusDJJhpltZleNrgEHKVZb3/abz3rl3aI470Q88pK/1H4V9RcZ4JDiojFPGsiHWxGoPiDup8xXzBxPh7wTyQuLNG5U/A7+hFjfzra1KmTuHwpKyxRr32PdzqDqNdCGAB08KtvDsbJEDHOpYJYZ1Iut7MFIbKCLEEa6X66Ac/hxDKQykgjUEbg+R3pph+aJ1JObMTvm1JsLDXfQVOzSdnTO6ov0c2HfXMFPi4ZPm3u/5qaQYdVjvGufUfVlWFje5JW+3hfWuUY3jTysGJKEC3d08L6g31tf8q8j4pKNQ4J87X+ZF/xplYzHXuH4V5GyqNdvD+9BVoHZ4RAvvSNp5kn06XriPBOZsQJox2jxXIXOJHyi/ipJQjx0q1tx3EpM8gaOWRQpzMtxZ72K95R9kjbTpWWmN9zo+CjdmzOLHfX+fn4D+yi5qw8eJLxSABQLWuVvcXzFhbT4/wBKQxe0SZHBmiUDQDIxU6XzWEmhJv41G4jzhHIkkpjZJXjkTIULKcxIWzju+6RckeNulShyJ8F7O4cPiS80yHDAAo2fctfukrqSLfZ30867FDHGIESEqECAJY6ZbDLb4V8443m/ExzIykkQ6RlwW1AAJF9gfDa1tKsvKvtTmlm7ObIoIJzA2Fxrax0HXrTXktRlSW53UQjKF8K0zRZUbLck1zvjXN0q4VmikykFSGW3iPhrepPJfO0mIgkM8yqUYAPlUaEbm+m9Zz60b7CSjmLLJwkkCaMiOddib5XS+iSDcqTcg7qdR1BpftS4isuBUWKSRTL2kbe8jMr+G6m9ww0I/C/YPiIKgGQSn7wAF/DQaCqpz3wyOdDKxVRECSxF7gDNkI+0D4aWJBGtdlNPSX0++noc4xuRxjlzCFs8pGkYLC+1xtf41jKxY33/AJ/2afS4lYsKy5ckkx937q311O6kWAPmfA1D4Hgc8wJGid438fs/jr8K6ZXDRmJMecK5KE4jRSY5ha0i7ht9fED+VdW5W47KhXA41BFiFBEbD6rEKv2oztnA1ZNxva20P2f8L1MpG2g9Tv8Ah+dW3iPC4p0ySoHW4YX6MpurA7qwOxGtb/MynDs8TVLbqu75fL0Oda2iQXHjXt6r/GuUFxMkkjNYvEsS6e6R24LHUZrrMRbYWvr0iz8nzPIXbGPfOzJYMAgZomAA7Sxt2Z3Fu/tprwUY9fI0Wq9e1W8PyxOpiJxkjdmYyb5rOEaUuCM/2g6i5vbIN9qslRpLZgKKKKyAooooAooooAooooDCZ8qk72BPy1rk0EUE2OZsRGrdsCjMwG5sVOu2oAv0BrrZFVnifI0chLI2S/S1x/sKArGP9k+Fb3CY/wC/Ox/Cq7xD2PyL9XIreTafnpT1MBimdkwLs6qbNMGPYgjcLcgSsNrDQa3I2rZgxi8IzMyl3exd5AczWvbVbWUa2UaDXSujw3BW3r09+hrPfBzzG+z/ABkW8RI8RqKSz8OkT3kYfCu2xc5W+shI81IP4EA/jUn/ANewkuj2H/5F/mQ351zzyW5dDgI0PUfhUnD450N1YqfEaH57126blHA4jUIhv9w/0LUjxvsfga/ZSuh8DZv9/wAKvaLlFr5nLsVj2lt2hLW0GvTU+d961wyFPcdk9Lj8j/KrdxH2YzRy9kkiO1gQDcE5tB6fGl2O5AxsW8DMNrpZhfbpWlKLFMVpxCQnUrIPMAn52DVYcVwLCvIBGytdWN9QRlK2FtTrmuPQ1V8RgnTR0ZP2gR+da1YjYn4Vqr2JY7x/LZiUkyFBpe+3yuW6+H9a0yo5gaGAxlZFAk72Ysym4YD3kOm1qXtimIsxzLe9j49T6+dasqnoR6H+RH86z2aN9o63JXCGnwpIaMHfKzM4y3FiQAQDob2PWxFN143M6lJJXMXvMhYkNl1A1OuthSGLGSIbLIwG+9vXS5H/AJrMTs2hN+uwv87X61t4bi1feYzGWNmaQ3Ym4vbyuST8Lk1buCMJHJydmzlWyXvZbBUsTqy2G/wqscOwvaShem59Bv8A0rpfLPL36RICCY2juyyKBdG6b6EE7qdCPmOjmmskvo+n9HM6RwbAiKBEtY2ufU71OpHxbDYqTDIqMqTZ0zlWYJYHvWIs1iOgN9bXO9JWwfE++A2jRgXLqWDKHII1sHLFAbAKRfbSuUcPNykLLtRVWnbidjlEN8i229/Jc7n/AKlwfLLbrU3HR4gSO6At9GOyAcKqvZ8+cE2a5y2Nj8LEmOFcoo8oqmxQcUuSTHe6uAW7ub9HyldDfs+21I9COtWfhZk7FO2t2lu9YWF7m2xIva2x3qSjXIJdFFFYAUUUUAVGx3EUhClzbMwVbAsSxBIACgkmwPyqTSrmOOJ4hDKrOJmyBFtdmszW1sB3VY3JFraa2qrV6g2ycehU2LHVigsjnM4zEqtl7zDI1wL2ym9ZLxuE5fpFGfOVvcA9kwR9SLCzMB530vSPFNgWVoXc5WkIaO7FRIWJbYEA9o3vA6MNCCK1SS8NkSMGQFVEki3LjQuk7k3195FYA9BpXZYa6PwIWZOJxEEiRCFJBsw0KnK19dLHQ0rxYhxiqxnvAM2eNWyLJZsvfOjGO4IsLK3W40KrB8L4a8ojUESAmMK3aK11+lI7wBHvMfPvjWxs0/wVhs2fK2YAAHO2lmVxbXTvID8/E1Phg+fADnDBAuVMuVO6AtrLbpYaC3hWwioXC+DRYcOIlyiRzI2t+82+9Tq5Or0KQ8RwiJ/ejU38rH8KVYrkiBtsyehuPxqw0VAUXFez1gbo4Phe4NRW4TjofdZyB0vnHyN/yq6cQ43HEwQkvIdVijGaQjxyj3V/Way+dRDgcRiPrmOHjP8Ayom+kI8JJRt+zHb9s1tQvV6IHMOKcQkaa5BklGXuoAMuXbN0QadflUuPHyNiu0Z+yjkPeQC6LmN2LE6uRc6jKPLSup4bg8McYiSJFQfZCi1/HzPnvVc5i4DDPKmEjUKX78zLoVgGhHgGkbuDyDn7NbqE/hS05b3/AK+9SqTjsJuJ8SjiVQrRYpHFxcBwAAo8CR10/wB608w8oYdmjy4RVzgGQoWBW++im1/nVjxPs/iI7jFfAEAj8LVHPLuMiH0UxYeGa+3kwry9nl0izp2lu2ih4n2dxEEq0kXrlcf6TSjF+zuZReOSOQdL3Q6ftAC/xrofE+KYyExrJCjdpIF1SxIAZ3tY291TrasxxuA/WQPGfFSGH8jW6xYpMuaD4OQYvlnExjOYJLLrcLmHnqLitD4R0QSsjBGtZiNDfwJ6a712/DcQwwzFZrArYqwKk220tYmufSSCSN8Iw7ikslt+zckqL/qm6/AV6Y4kp4dNax9P++pzkknoQeXMDZc53fb9kf1P8q7RyfwvsoAxFmfU+nSqDy1wUyyqgFlH4KP7tXWo0sAB0rg3bMkDjmGd41EbBGEkTXO1ldSQdRfxt1tbrVdTlzFK4LY4mRkZVBZ7HWQ3C5hcqrqL26XPnZeL8IXEIEYsuV1cFTYgobixtp67ioMXKyqkKiWT6HtAG0uRL7w0Hdt9m1raV0jKl/QF78v4gNFJJixeJozmNwD3UR1tewzHN65x4CvYuHTwFDiMcCpWRCJLKGZgSpXbUC5sb2AsNNa8HI1pYSJnyRAXubsSJGlFhawF2sfIAW0BqZieTY3hjiMj2jZmDd3McyNGcxtq1mvmOpbU32ro5ra/IhFwfLeLjRUGLuEiZACDa59wnqbC3W4yje5qL/h7E9shOOHaqiC32ioyZ+7fVWMbNcWJPXSmE3JCN/z5vrHk94byAKRfLfYfHMb3rPCcnrFiVnWRjYqSrW+xHLEoFgLD6Um3kLVe0q3f7UCwCvaKK8pQooooArTisIki5XUMN7Hx8fI1uooCB/6Dh9+xj3v7o3019e6PlXi8Aw4FhDHaxW2Ue6QFI8xlAFMKKuZ9QQoeCQIwdYkDLezBRcEgKTfxIFr1NooqAKrvFubhBM69m0iIozFQbiTLK+U301VBbzYVYq8tVTXIKpP7QFQMWglGUkD3e8Q0QsNdD9MpA62YdKYYLmcSz9iIZF77pmYAD6Mane4v0vuCD1pzJCGtmANiCL62I1B9QaytWm41sCm4XmuVFWaTDWMwLfRr3mymBFzHMbWMrDvakLsuxf8AA+OjEhyEePs2y2canQEHTTUHa+nWx0ppasEkBJAIJXQi+xsDr4aEH40lJPgGniOPWCJ5XNlQEnx9AOpJ0A6kgVC5fwDKjSyi005zyDfLpZIx5Itl8zmP2qz4jw1pposxHYxEyFerSqR2V/1F1b9oJ4UyvS0o0ufv7+gPaKKj4XiEct+zdXymxykGx87VgC/EDPj4x/0YnkPk0rLGn+VJfnTCfh8b+8it6gVpw2BKzyyk3MgRQLbLGDYeZzO5+IqdWpO6AlxPKOHf7JX0NVzjnJMcOTEBjljYCXQfUtYOf3DZ/RT8b7WE0IdSrAFWBBB2IOhHyqwnldgjcO4XHCto1tfc7k/GplJ+X5GWJoWDFsOxjBP20ABiYE6ElCoJ+8GrGDm7DlFd27LMucK/vZc4jB7pI99lFr31FHB3S1A6opW/MkGSV1ftOxUM4j7zAEXGg30B+R8DWK804bKWMqLaMSkZgbRmwDXUkEajUE+8PEVMkugG1FReH8QWZS6XsGdPUxuyEjyupsfCpVZaoBRRRQBRRRQBRRRQBRRRQBRRRQBRRRQBRRRQBRRRQBVaxPKDO7SfpMis5YtlGUG6xougI1URjXrc7VZaKqbWwKovJbrJGVxMuRXLsMzX0YsqjW1tQpv0UUx4Fy4cMbmaSbuBO+SftMxbc6nML+lOqK05yapgKp0PAMGwS0jABnUMxyiXMWBAJ961iBl6EjZtbjSqTljDtlvHfK2ZQWeynNn0GawGYA22uB4C1hLLyCu4flrB2X/jGc99wxmQkhkysbjcBld77AtJ0JFWODiuGhWOLtox3VVBmXUBC4OmgGRC19rCo/8AgvCWy9iLWy2zPsFkUfa8JX+fkLbjyth7Zez7vhne31ZhvbNa/ZErfe1alNS/U2QYYfGJJfI6va18rA2zAMt7HqpBHiCK3VE4fwuOAERrlDEE6k3IVUB1J+yij4X3vUuuTrgoUnxPKWGcW7ILoi3XQ5UdZQvpmQX8qcUUTa2BDg4PCgcJGED2zZdL2FhtsfMVoflnDFSphSzAKfMKwYX8TmAN96Z0UzPqDThMGkS5I1Crcmw2uxLH5kk1uooq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124744"/>
            <a:ext cx="3257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Hardware: CPU, E/S, Almacenamiento</a:t>
            </a:r>
            <a:endParaRPr lang="es-ES" dirty="0"/>
          </a:p>
        </p:txBody>
      </p:sp>
      <p:pic>
        <p:nvPicPr>
          <p:cNvPr id="17413" name="Picture 5" descr="http://infoaprende.web44.net/infoaprende/wp-content/uploads/2011/09/PARTES-DE-PC-Y-MA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95750" cy="3276601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114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Hardware: Placa madre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147248" cy="1800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Es la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tarjeta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circuitos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impresos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que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sirve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como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medio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conexi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ó</a:t>
            </a:r>
            <a:r>
              <a:rPr lang="en-US" sz="2800" dirty="0" err="1" smtClean="0">
                <a:solidFill>
                  <a:srgbClr val="000000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Helvetica" pitchFamily="1" charset="0"/>
              </a:rPr>
              <a:t> entre el </a:t>
            </a:r>
            <a:r>
              <a:rPr lang="en-US" sz="2800" dirty="0" err="1" smtClean="0">
                <a:latin typeface="Helvetica" pitchFamily="1" charset="0"/>
              </a:rPr>
              <a:t>microprocesador</a:t>
            </a:r>
            <a:r>
              <a:rPr lang="en-US" sz="2800" dirty="0" smtClean="0">
                <a:latin typeface="Helvetica" pitchFamily="1" charset="0"/>
              </a:rPr>
              <a:t>, los </a:t>
            </a:r>
            <a:r>
              <a:rPr lang="en-US" sz="2800" dirty="0" err="1" smtClean="0">
                <a:latin typeface="Helvetica" pitchFamily="1" charset="0"/>
              </a:rPr>
              <a:t>circuitos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electr</a:t>
            </a:r>
            <a:r>
              <a:rPr lang="en-US" sz="2800" dirty="0" err="1" smtClean="0">
                <a:latin typeface="Arial"/>
              </a:rPr>
              <a:t>ó</a:t>
            </a:r>
            <a:r>
              <a:rPr lang="en-US" sz="2800" dirty="0" err="1" smtClean="0">
                <a:latin typeface="Helvetica" pitchFamily="1" charset="0"/>
              </a:rPr>
              <a:t>nicos</a:t>
            </a:r>
            <a:r>
              <a:rPr lang="en-US" sz="2800" dirty="0" smtClean="0">
                <a:latin typeface="Helvetica" pitchFamily="1" charset="0"/>
              </a:rPr>
              <a:t> de </a:t>
            </a:r>
            <a:r>
              <a:rPr lang="en-US" sz="2800" dirty="0" err="1" smtClean="0">
                <a:latin typeface="Helvetica" pitchFamily="1" charset="0"/>
              </a:rPr>
              <a:t>soporte</a:t>
            </a:r>
            <a:r>
              <a:rPr lang="en-US" sz="2800" dirty="0" smtClean="0">
                <a:latin typeface="Helvetica" pitchFamily="1" charset="0"/>
              </a:rPr>
              <a:t>, </a:t>
            </a:r>
            <a:r>
              <a:rPr lang="en-US" sz="2800" dirty="0" err="1" smtClean="0">
                <a:latin typeface="Helvetica" pitchFamily="1" charset="0"/>
              </a:rPr>
              <a:t>las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ranuras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para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conectar</a:t>
            </a:r>
            <a:r>
              <a:rPr lang="en-US" sz="2800" dirty="0" smtClean="0">
                <a:latin typeface="Helvetica" pitchFamily="1" charset="0"/>
              </a:rPr>
              <a:t> parte o </a:t>
            </a:r>
            <a:r>
              <a:rPr lang="en-US" sz="2800" dirty="0" err="1" smtClean="0">
                <a:latin typeface="Helvetica" pitchFamily="1" charset="0"/>
              </a:rPr>
              <a:t>toda</a:t>
            </a:r>
            <a:r>
              <a:rPr lang="en-US" sz="2800" dirty="0" smtClean="0">
                <a:latin typeface="Helvetica" pitchFamily="1" charset="0"/>
              </a:rPr>
              <a:t> la RAM del </a:t>
            </a:r>
            <a:r>
              <a:rPr lang="en-US" sz="2800" dirty="0" err="1" smtClean="0">
                <a:latin typeface="Helvetica" pitchFamily="1" charset="0"/>
              </a:rPr>
              <a:t>sistema</a:t>
            </a:r>
            <a:r>
              <a:rPr lang="en-US" sz="2800" dirty="0" smtClean="0">
                <a:latin typeface="Helvetica" pitchFamily="1" charset="0"/>
              </a:rPr>
              <a:t>, la ROM y </a:t>
            </a:r>
            <a:r>
              <a:rPr lang="en-US" sz="2800" dirty="0" err="1" smtClean="0">
                <a:latin typeface="Helvetica" pitchFamily="1" charset="0"/>
              </a:rPr>
              <a:t>las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ranuras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especiales</a:t>
            </a:r>
            <a:r>
              <a:rPr lang="en-US" sz="2800" dirty="0" smtClean="0">
                <a:latin typeface="Helvetica" pitchFamily="1" charset="0"/>
              </a:rPr>
              <a:t> (slots) </a:t>
            </a:r>
            <a:r>
              <a:rPr lang="en-US" sz="2800" dirty="0" err="1" smtClean="0">
                <a:latin typeface="Helvetica" pitchFamily="1" charset="0"/>
              </a:rPr>
              <a:t>que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permiten</a:t>
            </a:r>
            <a:r>
              <a:rPr lang="en-US" sz="2800" dirty="0" smtClean="0">
                <a:latin typeface="Helvetica" pitchFamily="1" charset="0"/>
              </a:rPr>
              <a:t> la </a:t>
            </a:r>
            <a:r>
              <a:rPr lang="en-US" sz="2800" dirty="0" err="1" smtClean="0">
                <a:latin typeface="Helvetica" pitchFamily="1" charset="0"/>
              </a:rPr>
              <a:t>conexi</a:t>
            </a:r>
            <a:r>
              <a:rPr lang="en-US" sz="2800" dirty="0" err="1" smtClean="0">
                <a:latin typeface="Arial"/>
              </a:rPr>
              <a:t>ó</a:t>
            </a:r>
            <a:r>
              <a:rPr lang="en-US" sz="2800" dirty="0" err="1" smtClean="0">
                <a:latin typeface="Helvetica" pitchFamily="1" charset="0"/>
              </a:rPr>
              <a:t>n</a:t>
            </a:r>
            <a:r>
              <a:rPr lang="en-US" sz="2800" dirty="0" smtClean="0">
                <a:latin typeface="Helvetica" pitchFamily="1" charset="0"/>
              </a:rPr>
              <a:t> de </a:t>
            </a:r>
            <a:r>
              <a:rPr lang="en-US" sz="2800" dirty="0" err="1" smtClean="0">
                <a:latin typeface="Helvetica" pitchFamily="1" charset="0"/>
              </a:rPr>
              <a:t>tarjetas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adaptadoras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adicionales</a:t>
            </a:r>
            <a:r>
              <a:rPr lang="en-US" sz="2800" dirty="0" smtClean="0">
                <a:latin typeface="Helvetica" pitchFamily="1" charset="0"/>
              </a:rPr>
              <a:t>. </a:t>
            </a:r>
            <a:r>
              <a:rPr lang="en-US" sz="2800" dirty="0" err="1" smtClean="0">
                <a:latin typeface="Helvetica" pitchFamily="1" charset="0"/>
              </a:rPr>
              <a:t>Estas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tarjetas</a:t>
            </a:r>
            <a:r>
              <a:rPr lang="en-US" sz="2800" dirty="0" smtClean="0">
                <a:latin typeface="Helvetica" pitchFamily="1" charset="0"/>
              </a:rPr>
              <a:t> de </a:t>
            </a:r>
            <a:r>
              <a:rPr lang="en-US" sz="2800" dirty="0" err="1" smtClean="0">
                <a:latin typeface="Helvetica" pitchFamily="1" charset="0"/>
              </a:rPr>
              <a:t>expansi</a:t>
            </a:r>
            <a:r>
              <a:rPr lang="en-US" sz="2800" dirty="0" err="1" smtClean="0">
                <a:latin typeface="Arial"/>
              </a:rPr>
              <a:t>ó</a:t>
            </a:r>
            <a:r>
              <a:rPr lang="en-US" sz="2800" dirty="0" err="1" smtClean="0">
                <a:latin typeface="Helvetica" pitchFamily="1" charset="0"/>
              </a:rPr>
              <a:t>n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suelen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realizar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funciones</a:t>
            </a:r>
            <a:r>
              <a:rPr lang="en-US" sz="2800" dirty="0" smtClean="0">
                <a:latin typeface="Helvetica" pitchFamily="1" charset="0"/>
              </a:rPr>
              <a:t> de control de </a:t>
            </a:r>
            <a:r>
              <a:rPr lang="en-US" sz="2800" dirty="0" err="1" smtClean="0">
                <a:latin typeface="Helvetica" pitchFamily="1" charset="0"/>
              </a:rPr>
              <a:t>perif</a:t>
            </a:r>
            <a:r>
              <a:rPr lang="en-US" sz="2800" dirty="0" err="1" smtClean="0">
                <a:latin typeface="Arial"/>
              </a:rPr>
              <a:t>é</a:t>
            </a:r>
            <a:r>
              <a:rPr lang="en-US" sz="2800" dirty="0" err="1" smtClean="0">
                <a:latin typeface="Helvetica" pitchFamily="1" charset="0"/>
              </a:rPr>
              <a:t>ricos</a:t>
            </a:r>
            <a:r>
              <a:rPr lang="en-US" sz="2800" dirty="0" smtClean="0">
                <a:latin typeface="Helvetica" pitchFamily="1" charset="0"/>
              </a:rPr>
              <a:t> tales </a:t>
            </a:r>
            <a:r>
              <a:rPr lang="en-US" sz="2800" dirty="0" err="1" smtClean="0">
                <a:latin typeface="Helvetica" pitchFamily="1" charset="0"/>
              </a:rPr>
              <a:t>como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 err="1" smtClean="0">
                <a:latin typeface="Helvetica" pitchFamily="1" charset="0"/>
              </a:rPr>
              <a:t>monitores</a:t>
            </a:r>
            <a:r>
              <a:rPr lang="en-US" sz="2800" dirty="0" smtClean="0">
                <a:latin typeface="Helvetica" pitchFamily="1" charset="0"/>
              </a:rPr>
              <a:t>, </a:t>
            </a:r>
            <a:r>
              <a:rPr lang="en-US" sz="2800" dirty="0" err="1" smtClean="0">
                <a:latin typeface="Helvetica" pitchFamily="1" charset="0"/>
              </a:rPr>
              <a:t>impresoras</a:t>
            </a:r>
            <a:r>
              <a:rPr lang="en-US" sz="2800" dirty="0" smtClean="0">
                <a:latin typeface="Helvetica" pitchFamily="1" charset="0"/>
              </a:rPr>
              <a:t>, </a:t>
            </a:r>
            <a:r>
              <a:rPr lang="en-US" sz="2800" dirty="0" err="1" smtClean="0">
                <a:latin typeface="Helvetica" pitchFamily="1" charset="0"/>
              </a:rPr>
              <a:t>unidades</a:t>
            </a:r>
            <a:r>
              <a:rPr lang="en-US" sz="2800" dirty="0" smtClean="0">
                <a:latin typeface="Helvetica" pitchFamily="1" charset="0"/>
              </a:rPr>
              <a:t> de disco, etc.</a:t>
            </a:r>
            <a:endParaRPr lang="en-US" sz="2800" dirty="0" smtClean="0">
              <a:solidFill>
                <a:srgbClr val="000000"/>
              </a:solidFill>
              <a:latin typeface="Helvetica" pitchFamily="1" charset="0"/>
            </a:endParaRPr>
          </a:p>
          <a:p>
            <a:endParaRPr lang="es-ES" dirty="0"/>
          </a:p>
        </p:txBody>
      </p:sp>
      <p:pic>
        <p:nvPicPr>
          <p:cNvPr id="20482" name="Picture 2" descr="http://www.fcinformatica.com.ar/fotos/000000063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464496" cy="338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Hardware: Unidad Central de Procesamiento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Llamada </a:t>
            </a:r>
            <a:r>
              <a:rPr lang="es-ES" b="1" dirty="0" smtClean="0"/>
              <a:t>“cerebro de la computadora”</a:t>
            </a:r>
            <a:r>
              <a:rPr lang="es-ES" dirty="0" smtClean="0"/>
              <a:t>, es la encargada de procesar todas las peticiones de entrada, procesarlas y devolver una salida. Es un </a:t>
            </a:r>
            <a:r>
              <a:rPr lang="es-ES" dirty="0" err="1" smtClean="0"/>
              <a:t>un</a:t>
            </a:r>
            <a:r>
              <a:rPr lang="es-ES" dirty="0" smtClean="0"/>
              <a:t> microchip de silicio, denominado.</a:t>
            </a:r>
            <a:r>
              <a:rPr lang="es-ES" b="1" i="1" dirty="0" smtClean="0"/>
              <a:t> La velocidad de transmisión de datos, se </a:t>
            </a:r>
            <a:r>
              <a:rPr lang="es-ES" dirty="0" smtClean="0"/>
              <a:t>mide en </a:t>
            </a:r>
            <a:r>
              <a:rPr lang="es-ES" i="1" dirty="0" smtClean="0"/>
              <a:t>“Megahercios”. (ciclos de reloj)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 descr="data:image/jpeg;base64,/9j/4AAQSkZJRgABAQAAAQABAAD/2wCEAAkGBhQSEBUUEhQUFRUUFRQVGBUXFBYUFhUVFBQVFBcWGBQXHCYeFxwkGRQUHy8gJCcpLSwsFR4xNTAqNSYrLCkBCQoKDgwOGg8PGi4kHCUsLCksLCwsLCwsKSwsLCksMiwsLSwsLCosLCwsLC0sLCksLCksKSkpKS0pLCwpLCwpKf/AABEIANAA8gMBIgACEQEDEQH/xAAcAAABBAMBAAAAAAAAAAAAAAAAAgUGBwEDBAj/xAA8EAACAQIEAwUFBgYCAgMAAAABAgMAEQQFEiEGEzEiQVFhgQcycZGhI0JSgpKxFDNicsHhJNFT8BVzov/EABoBAQEBAQEBAQAAAAAAAAAAAAABAgMEBQb/xAAkEQEBAAIBAwUBAAMAAAAAAAAAAQIRIQMSMQQTQVGxIkLh8P/aAAwDAQACEQMRAD8AvGiiigKKKKAooooCiikSvYUHPj8zSGNpJDZUFyfL4d9cmA4qw0/8qZH8gwv+k7/Sq/8AazxHy40iFiXYOynoVU7KfIm/6arnijiwYp42ihXD6F09ki7XN97KBYW227zWd3bO3pcYlfGlhxVA8DZ3i3Yf8k6AwTl6keUsykrpjkIGm43NxapxguMJ10BxHIWEdrFoWYuSDpWTsuqkWLAgeFO6LNrIoqIYXjyKw5mqK4uDIpCkBtNw4upF9r3p/wALnCOLqwYHvBBHzFXanCitazg0sNVGaKKKAooooCiiigKKKKAooooCiiigKKKKAooooCiiigKKKKAooooCuHMZrCu0mofxnmFotAYBpmEQJYJbV7x1NsLKG9bVLSqy45wX8SGxIexs7qrvGqtAh0KU31FyfukDqfWMcK8KS4+UpGQqoAXka+lAb22G7MbGw8j0p+44zUCIRIf5rBmAMd+XF2YhIiIAr3udQJBHjtawfZVkHIwKMw7c32zfmH2Y9EAPxY1nHwzZ8GPC+ynEQI38Lix2yhdJYQI5OW2pQ3aY2v5Vx4zBZjh1YS4MyKVN3wz61Y83moWh3ui72TSBvvVvgUoCtXGVqKUj4ngJdQ/KY83syq0JsCJUMgW6NZ9QWPSBvv5uQsSzp2SWk7a3BDSxiVC0mGJDve4EYWwBF+69m5lkkGIFp4Y5B/WgYj4HqPSopi/ZFhtWvCyT4VwbgxuWUGxF9Lb9CRsR1rHZ9G/twYPPp1PYlLLqUWkUTaQ0WtQZINy5YEadJtt6u+A46Yga4if5YJiYTANJeyECzatjcWNqjmJ4GzKCxjeDFqgjC3+xmCxsW0q+2km5BOq5vTNis2kg2xWGngZVIUsmtBpl1xokuzItiwLBixp/UOFsZfxfBLssi3/CTpbbb3WseoPyp4jxqnvqmUzGKYFY3SUWlVV1L7qETKAk1mij95SwYsdvK3fFi3jJ5UjoTzCq6igIaPmRkw4jsxxizL71yR8neaq3RIKVVb4Xi2dCA2hwdFi2rDsVaPWJCHuoXZlG4uRTxhOPI7Ayh4rqr3dSF0v7p1rdQDY2uRWplBMKKbcJnUcgujKw8QQR8xXamIBrQ20VgNWaAooooCiiigKKKKAooooCiiigKKKKAooooNWJay1T3tGzyaLEqU91FKkbHUsluYNwbXWwv5VZ/EGbrBC8jdEUn4+A9TYVSPEOeS5pMI8NAzEA9le0bd7MxsAOnWw386zeWMqa8KhzPMkUhgjEDSzmQxwRC5XWdz2QR8Wr0LhYtKgdPLw8v8elV57NOBJMIzS4jSJXAUKCG0IDqN2G12IXpewXrvVkCtRqFVmsClCii1ZtRWRQFqDGCLEAg9Qdx8qzWRQRvNvZzgMRcvh0Vj96P7Jvj2LA+oNRzEeyqaLfB41wAyvyp15iEoLLcjwHivh4VY9ZqaFNYjKcywo+0wnMUcv7TDPquUfVzGi3DtYkAFbDb04YeJoQSNRhcB20yK0TAxycyMtpusshuwAZdI8PG864syyaHEC08Uco/rQN8idx6Vm4Q3VWEA6mTreVQ6dohmAnX7TDm8khGobrpXz+85YTPJlP2cpZddgCBiQAYtaIHitIzkg32sPHxc8d7IsIW14d5sK4vYxuSAbEe62469xFMWL4DzKGxjkgxaqIwA45UoSJiwVX+7e5BIa5vU7bPBwkOA44fbXHq/li8LiXtSAkLpNmuLG9gbWp6wHGUEhAEgDfhbsNsbHstY9QR6VVOMzSWAWxeGxEJVSASokjBWXXEiSHeNACQSrXI9K6oc0imBSORJAeairqUXUWnQCKf+VECGUkNc2HlZuw0uaPGqe+tyyCqigxTIw5TumollAYwhhJHrjPJnuiRBlZb6rkjYd1O2D4snXTco4blFS4bDsyyKTruboEuCASRc9O6974crKvRUNwnHiWUyLJGGXWGZdSab6Q2tLi1+82qQYHPI5RdHVh4qQf2rW02cqKSkgPSlVVFFFFAUUUUBRRRQFImewpdcGZYjSp8qCsfa9numNYFO7HU3wGy/W59BTj7Kck/h8v5rDt4k8zz5Y2jHyu356gWMZsyzUIpOmSTR/bGvU+iAn0q6ZVACogsAAqjwAAAHoBUjGPPLfg12LePT4CukUhBYAeFLFVssUoUmsigzSqRelA0CqzSaVQZoNYFF6DNYoooCk1m9YvQJYXFjUdzf2e4DE3MmHQMfvx/ZN80sD6g1I6xQVvifZVLFvg8bIoujcqYCRCYzdASO4HoCpqPZhhswwiOZsMsiqrapcO5HaEnNWSWP7wQ3sCmkXPdVztTXmD2kW3Uj/Nh/mp2wUZxBxRHNCeRJIjPI4ZCgVpIn7d5ZIzpezlrLbYH43ZcmzUxTIWaXQGGrltpfT36Sdga05+EGMxAisIxNKEA6BQ52Hl4eVPr8HFUicE30xvKjlFK80nRywGJkUgG57rfEDPEZvPK1OBM6laAGV2a7HTqN2CbAAnvPWp1hcRqqvOG4SqqPACp7lq7VqLHfRRRVUUUUUBRRRQYY2FQH2lZ7ycI9j2pOwPX3vpt61NsZLYVRntKzUz4vlJ2hHZbeLk72872HpUYzvB39j+T/zcUw6fZJ8TZpCPTQPzNVjYbtOT4fuf9fvTfk+WDCYSKHvRe0fF27Tn9RP0p1wkdlHj1PxNVqTTeDSlNIIpVFLFZFIBpq4rzj+GwcsoNm06U/vfsr8r3/LVk3dJbqbVpxZnhxmMlDMWghblxpchCV2eQge8S17E91qTlAljP/FmxEf9KMZE9Y2uKb8nwekYZLBpsax0FhdYojIYg1jszsVc3N9IUbXNxK2ypZWHLnZOYZhCukaGgwo08yRk02uVazaTcWr6UuEnbp8+99uzpgeKsdGPtollX8QVoH+o00+4LjOF7a9cR8HG36hcVDocHiEEJiaR3kjEjJGSWjB3XUFNxdSDcgdbb04YHGyOpMsfMUMEY2CyBjfYHqTsdiD6VjLpYXn8bnUzn+08gxKuLowYeRB/atl6rjN8u0ENGT0WRSt1JB3DAA7HYgr32NdOVZ/Osf8AOEhPQP2iLbEHo3eDe/SvD6nt9Pj7lv8AL19DL3b2+MvpPr1g1EsH7QEaURPGb73aNgwBHW6tYi3r0NP+X5zDOA0TqwIuO42va9jva/fWJeJft3y6eWPmO4msVgmi9VzZJpJovWCaANQrjHPORDiJwd40Kp5uewn/AO2vUtx2I0Rs3gNvidh9apn2s5naODDg7sTK/wAF7KX+LFj+Wgg3DmWGfExxgMdTC9tJbSO0xAcgE2B2PWrIch2jVdOlmaeyiELY9iOypdozoXtKT1NQ3gnl81le2uRRGgZUKHUe3d3/AJbaR2W8T39KnmVjmzPJuQWsL6L6V7IuUAU7AbjrXO81J4SvI8N0qYYVLCmPJ8N0qRKNq3FZoooqgooooCiitc72FAwcVZuIIJJD91SR5noo+dqqL2dZWcVmPOk3WH7Zie97/Zj9Xa/Iaffa5nuyQKd2OtvhuFH7/Snj2cZT/D4AO3vznmHx0WtGP03b89SOfnJJ2OpwO4bn4D/dq7hXFgV2LHqx2+A/3XYDWnQs0XrFAqBYquvapmGp44B0Qcxv7m2Uei3P56sNnABJ6AEn4Deq9g0u+KxkqK/LtoRhdTJIdMepe8KB0r1emx/q5fX7Xl9RlqTH7/IjOG5GJgjgnk5EsGrkYix0aWbXy5bbrZiSH7r/ADGyXNMKDpRp4mhMAeIjEKISblYytyg9B1p4/hY8RC+IxUaosJCf8dFied3sQpHuDSNyQL2PlWleGJA8D4CeWFJ45Ze3IYzEITZy7R7MtyLG3fXpymr/ANpwxu46MHxgXMvPgdDKYi2mLVvEujSY5ug6EWI0kbV3S5wkyJzZOSdTTy/ZuGeRyUURp3gIg3Jt2vjUazXPs2wugnFM6SX5ciNHNHJbYgPpJv5GxpnfiCSeQtOzGXYNq62H+KYYy36MsrInWJzsSONAKoiqiAm5Cr0ufE3JPxpozJdMiODpRnXUbX0m9zt4EXPxHnaowueEAyAm3uIpI0Mb++dth6084bEySo0cqppZdpEe4v3EKRcb79e6ulxxyxuHwxMsscu+eUkxcMZZ+Uw+1OklXUWVe0Qv9VxcjzNdWQzIuJjh7ZmTStyb2W2pg2+xKgk7d+xqNcPKjxMXRDLGxj6bgnYnbre1r9dqnHCmTIJ3mCWYKIy3izAM3Uk7AJvf71fk8Jcev7GWWXH7Nc+fGuH6P3Jl0e77S4Gi9JvQTX1XgKNJJrF6Tegas+n91B3nUfgNh9f2qmPaplMqYwTMCYpURUbuBQdpD4G928w3katmeXmTse4HSPgu373qI+2bHKmDgh21STax5LEpBPqZFHzolQHJct1AdnUTVq8OZYVVRbuqvuBI2L7+6KuLJoxYVlMT3l2GsKcKRCNqXWmhRRRQFFFFAU25rigqkk2ABJPgBuTThI1hUK4xxRdVgW95m0nSVDCJRqlK6yBfSLetS3SVSXFeeNPiZZB0JNh4AbD6Wq7sFmKTwRNFbS6JpA+7sBb06elUPxBlogksrqySLzEOtWYIxOkSadlew3FW/wCzTK2iwUeu9yDJY/d5u4HolvVjSMyaTKNbAAd21bAa1Ka2Ka02XWaSDWb1By5wjNh5AnvFfpff6XqvMLjZYC1rWYWZWUOjgG4urbGrOBrkxWVRSe8gue8bH6dfWvX0OvOnLjlNyvJ6j096lmWN1YgKZtG0TRTxkoZeaOSVjKsV0kBSCum1djcTxCKRuWu6x4ZIDqIXCrcyEsLXLXI2PUL1p3x3AyNvG+k+DDb5r/1UbzDhDER78suPFO39B2vpXsmXQ6nzp5O3r9P42ey0eHecqoTD4JAYeUOY5kxgA53bbtFVLdTbc1XPEuZtI6AzfxaIvZeWLluNXVWYHWbWG+ojc2pxw+NkgcmJ3ifoQCVPwKnr8CK1xYVZ5JHnkAJBN7AFmINyFW17AE2HVtC/ep7Mx58r72+PCKwY517PZtawvcD1tTzlH2aBb36k+FzvsO4Vvx3BMl+wysNTL0bV2FVmuoBGxcLYMbm2m9xTQ+Enw5USRt2hcLsTYkgdL9SrW8bbUxym1uNs4P8AlE4XGNf3XTmdLi6A3uCR+En1q3shwhjgQHZiNbeTP2iPS4HpVL8FxNi8xiXTZUuWB/CvaN/ibL+ar3Br5fX6WPv3qT5mv19DoZ32uy/bN6CaSDQTWHRm9c+PxOiJm7wNvidh9TW6mTiLEe5GO86j6bD/AD8qDRlUdVL7Ts1/iMzdQbrhwsI/uHakP62I/LVtS44YbDSTt0ijZ/iVFwPU2HrVD5XG0supjdnYsx8STqY/MmpWanvBmA0oPOrQyaHpUP4dwdgKn+Vw2FSLDko2rNFFaUUUUUBRRWGNByY+awqtM5mE0zsw7BJgUtyQpSPt4go8h7EgsQDbfT6iX8U5mY4mZRqc2VFHVpHOlAPzEVVfF84w+FZRfVIP4UExQKXCHVPzVuXEgfYOLX28ieeX0I1hgcyzO7XKyOXYkKCIU/FoAF9Chdh1NXxhItKAevqe7/HpVX+ybJ9nnYfzDy1/sj7Tn1YAfkq0laukR0LSwa0hqVrqq2hqyprWGpQNBsvWTWsGlBqg2Xo11rLVgNVCcXgY5haaNJB/Uoa3qdxUbzH2a4Z94mkhP9J1p+h7/QipOGpYatY55Y+Kxlhjl5is8VwNj8ObwSJMFsQFYxtsQ38t+wdwDa/dUfzfMMWsX8PNDJFc/wDhK3A0WVdI02HLjA09ygdKuu9KDHxrtPUX/KbcvYnxdIH7MOG5IVkxE6srzWCh769A3LMDuNRt13sg8anl6Tei9cMsrld12xx7ZqM1mkg0aqy0yTUVnl5uIY9wOkfAbf8Afzp9zLF6ImbwFh8TsKYcnh76CO+1vNOXg44Ae1O4J/8Arisx+blPkahvCGBu9/Cl+0jNP4jMnUG6wBYR8V7Tn9bEflqQcIYCyjzrNZvlOMjw3SpnhI7LTDk2H6VI0G1WNFUUUVQUUUUBXPjJbCuimfOcYEVmY2CgknwAFzQV9xzxPFHOEkdPso3mCPE0qyy20xxkKRbYlrk7bVVvFubpPKghJMccaxozRpHI3exk0+8dRO5/7Jd+OcnleKPMGvpxDuCv/jUn7H0ZVPyHjULYXFYmryzuvQWTZWMPyIV92MBCfHYhm9WJPrT/ACQFfMeVVrw97UITHGuIDK6hQXFiCV21EG3Xr/ip9geKMPiADHMurwBtf8rb1tdugSVlZK3EE/hf6GkaF81+NBsD0rmU14jN4o5OW8iq1gd9gQelidu411CYEXBBHiDcfMVR1rJWdVcokpXOorpaSsaq5tdK10HWlKvWhXpYag2XovWsGs6qBd6L0jVRegUTSS1YZqQWoGXiXEe5H4nUf2H+a1NjRhsNJO3SKNn+JA2HqbD1rjxE3NxDHuBsPgNv/fjUe9qechMKmGVhrlcM4HURp2t/C7aP0moK9yuJpZbtuzMWY+JJux+ZNW3w9hLAVXvCOCu16trI8N0rLMSfKobAU6Vz4OOwrorTQooooCiiigw/SolxhhGlgdB94WO9ri4uL921S6uefBhutSikMxixP8O+GM2uJlCaJVD6QttOiQdoFSBbu2qETcKTKwuOySAW3IUE2udNzYdfSvRmY8KI/dUcxvBDDdL/AL1jVnhNbVFPwJPf/jNHiV1uimJxqYRoHZ+WxuFHS9+tvEXY2WSIi4dCQGFwUJVujAHqD41bWO4ZYElkBO4uNmsRY9oWPTzrlkEgGl25ikxao50EqssBuiajZgvkD+5u7rPJ2oVlfHWKgsFkJA+624+uw+VS3B+2aQJZ4lZu7c29Rv8A4puxvD2HdSTA8b6JTqw76leV31JeJ90jUXFluaYc94aSBWkjxEcqLIIwpVo5m7AYvym3Cg3W9+6rMtpqxjHceYiWUtNpcXNl0rpW/cthdfT504ZbxegPYeSE/wBLEr+km/zNQpwRWvWO8VtdLky7jiW3vRTD48t/8C/zp9wvGcJIEgeI/wBQJHzG/wBKoOOcjdWI/wDfGnXA8SzJ2QSw/DbUD+Xv+tB6BhxCuLowYHvBvW5Xqmcu435ZAZDGT+Hs+uhhb5AVI8Nx7IxGiWNv6HTST6gn9xQWSstL5lQ3C8bgD7aJkH41IdPn/s0+YDPYZrcuVSfAmzfpNjVDyj1nVXOH9KyZaK3lqUWrlEtbA9BsZq4syxWiJm77WHxOwreXpg4lxXuxjvNz+w/zQV/xln7xBIomKs4LuR1C3sov3Xs3yqHC7G7Ek+J3rfneO52KkcbjVpX+1OyPna/rUzwWTwx4cMY4WflBSx5sgaSY3G9gsUkai9vBu6sW6TW3TwhgLIPOrNybD9KiXD+EsAKn2VQbUhDpGLClUUVpRRRRQFFFFAUUUUBSSgpVFBzy4JW6gU2YzhmN+6nuipoQTG8Dfg+n/VMGYcKyAWZQ48GF/wB6tkitb4cHqKzcRQGYcFRH7jxH+k7fpNx+1MGM4IkHuMkg8Pcb67fWvR+KyGN+4UxY7ghT7u30pzB5vxmTPGe2jJ8QQPRuh+dSvJ8IvIGjDtiUKR6+SSZopFW0muJCJN2LkPutmj/AVNjYzhGROm48CNjUXx/CKXu0JRh9+MlCPPs7fSm6GjEYPDr2hLKIyVDQ4kMsQXWNRtKNRYRpJsnb1OhQjugrzLqbllguo6dW503Om/na16m2acLSyAWxDyAdFmZzb4G5A+QqNY7hmWPdo2t+Je0vzW9vWtbg14PPZYzdWPof+6dsPxaCftUU+fuN8xa/qTUZOFPcaT2h1FVNLY4Rz3mzLFFiJE1dEcCQHyW9hf0qzSi2sSVPnXm3JMSY3WRdmV1YfFCDVo5d7Xr7TRm3iN/of9U2J9/Dt3b/AANJ1Edaast4wwk3uyBSfPT++31p8WS47Lqw/q2+vQ0GjVUA4uzfTHPKD0BRP7m7C2/ep3jZrDtEf2ruT8T3Cqi9peK0tFADvvK4Hde6oPlqPqKBg4XwAlxMSG1tQJu4j7K9ogOehsNqsXFYjmMg1FtRMz/asx32jWRLBVdUAFx1+pjvAGWHlySG4ErLhgSYhGdXbkVi9yh0DZgOp76k+CczTPISxu2ldTBmCLsBqGx+P79a5XnJfhJskw/SppgY7Co9k2H6VKIVsK6QLoooqgooooCiiigKKKKAooooCiiigKKKKAooooENEDXJiMpRuoFd1FTQjGO4NjboKj+M4Ldd1J/erHpJQVNClsz4TDfzYVY/iAs36hY/Wo1jeCE+47IfwuNQ+ex/evQ82AVuoFNOM4Wjfuqa0KLwHBiiNhLIyveMIyLrjszfaNIPeAAN9hWufgea94GjnF5raGCvoh6u0bWKg9256jxFWzjeB7e59KYcbw3IvvKG2I3G9jta9Tk1FTT4eSNgHV0YgMAwKnSwuDvY2NduX8T4iH+XKw8r3H+6sGWSQXWS7qWiZklUSq3JN0U6twvkD+5uz4zIMNICTCyNpnbVA4s8jteNeVJsiKLiynwp3fadpvf2n4rRa0d7e9pF/la30qI4nEPLI0kjFnY3JPU0/wCecJCBHkjxCSIhjWzK0UrF1BYrG3VVO179x8Kjla3tFmZG6JgA8J1aIzGZBBGCJ8QbvFKXJLqF02ZR6npT7kGDsAPACq94NwRaQk32PTzHl9KtnJMN0rMmq1vaT5TBYCnoVxYCKwrtrYKKKKoKKKKAooooCiiigKKKKAooooCiiigKKKKAooooCiiigKKKKDBWtUmFU9RW6ioGjFcPRv3UwY7ghT7v/VTasEU0Krx3Cki7WuPAjao9PwyodX5ZR1YMrJtZlNwbdOo8KvJ4Aa45smRuoFZ7RVuT5Y5d5HJZ5HLFiACSdybDbrbp4VOsowdrU4//AAKg7Dau3D4MLVkG6FLCtlFFaBRRRQFFFFAUUU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312" y="5229200"/>
            <a:ext cx="19126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s://encrypted-tbn0.gstatic.com/images?q=tbn:ANd9GcQqM-sduOAamXEPdGEU2NXMi2e1J_gIXiQ7xbL5k5l4sBxMuZ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1628403" cy="14376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Hardware: Memoria central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2952" cy="5018112"/>
          </a:xfrm>
        </p:spPr>
        <p:txBody>
          <a:bodyPr>
            <a:normAutofit fontScale="92500" lnSpcReduction="20000"/>
          </a:bodyPr>
          <a:lstStyle/>
          <a:p>
            <a:r>
              <a:rPr lang="es-PE" dirty="0" smtClean="0"/>
              <a:t>Se clasifican en 3 tipos:</a:t>
            </a:r>
          </a:p>
          <a:p>
            <a:pPr lvl="1" algn="just"/>
            <a:r>
              <a:rPr lang="es-PE" dirty="0" smtClean="0"/>
              <a:t>ROM (</a:t>
            </a:r>
            <a:r>
              <a:rPr lang="es-PE" dirty="0" err="1" smtClean="0"/>
              <a:t>Read</a:t>
            </a:r>
            <a:r>
              <a:rPr lang="es-PE" dirty="0" smtClean="0"/>
              <a:t> </a:t>
            </a:r>
            <a:r>
              <a:rPr lang="es-PE" dirty="0" err="1" smtClean="0"/>
              <a:t>Only</a:t>
            </a:r>
            <a:r>
              <a:rPr lang="es-PE" dirty="0" smtClean="0"/>
              <a:t> </a:t>
            </a:r>
            <a:r>
              <a:rPr lang="es-PE" dirty="0" err="1" smtClean="0"/>
              <a:t>Memory</a:t>
            </a:r>
            <a:r>
              <a:rPr lang="es-PE" dirty="0" smtClean="0"/>
              <a:t>) </a:t>
            </a:r>
            <a:r>
              <a:rPr lang="es-ES" dirty="0" smtClean="0"/>
              <a:t>“solo lectura”, que están instaladas en la placa base, y programadas por el fabricante para </a:t>
            </a:r>
            <a:r>
              <a:rPr lang="es-ES" dirty="0" err="1" smtClean="0"/>
              <a:t>autorranque</a:t>
            </a:r>
            <a:r>
              <a:rPr lang="es-ES" dirty="0" smtClean="0"/>
              <a:t>, </a:t>
            </a:r>
            <a:r>
              <a:rPr lang="es-ES" dirty="0" err="1" smtClean="0"/>
              <a:t>autochequeo</a:t>
            </a:r>
            <a:r>
              <a:rPr lang="es-ES" dirty="0" smtClean="0"/>
              <a:t>, etc.</a:t>
            </a:r>
          </a:p>
          <a:p>
            <a:pPr lvl="1" algn="just"/>
            <a:r>
              <a:rPr lang="es-ES" dirty="0" smtClean="0"/>
              <a:t>RAM (</a:t>
            </a:r>
            <a:r>
              <a:rPr lang="es-ES" dirty="0" err="1" smtClean="0"/>
              <a:t>Ramdom</a:t>
            </a:r>
            <a:r>
              <a:rPr lang="es-ES" dirty="0" smtClean="0"/>
              <a:t> Access </a:t>
            </a:r>
            <a:r>
              <a:rPr lang="es-ES" dirty="0" err="1" smtClean="0"/>
              <a:t>Memory</a:t>
            </a:r>
            <a:r>
              <a:rPr lang="es-ES" dirty="0" smtClean="0"/>
              <a:t>) “</a:t>
            </a:r>
            <a:r>
              <a:rPr lang="es-ES" i="1" dirty="0" smtClean="0"/>
              <a:t>llamadas memorias de lectura escritura”, que es una memoria interna (“situada en la placa base”) necesaria para poder ejecutar todas las instrucciones que tiene </a:t>
            </a:r>
            <a:r>
              <a:rPr lang="es-ES" dirty="0" smtClean="0"/>
              <a:t>encomendadas. Dicha memoria es volátil.</a:t>
            </a:r>
          </a:p>
          <a:p>
            <a:pPr lvl="1" algn="just"/>
            <a:r>
              <a:rPr lang="es-ES" dirty="0" smtClean="0"/>
              <a:t>La Memoria de almacenamiento secundarios, que es una memoria no volátil, y se encuentra en unidades o soportes de almacenamiento, y se utilizan para almacenar programas y datos de forma permanente.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21775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924944"/>
            <a:ext cx="2527498" cy="122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Bit, byte, KB, MB, GB, etc.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57872"/>
          </a:xfrm>
        </p:spPr>
        <p:txBody>
          <a:bodyPr/>
          <a:lstStyle/>
          <a:p>
            <a:r>
              <a:rPr lang="es-PE" dirty="0" smtClean="0"/>
              <a:t>Un </a:t>
            </a:r>
            <a:r>
              <a:rPr lang="es-PE" b="1" dirty="0" smtClean="0"/>
              <a:t>Bit</a:t>
            </a:r>
            <a:r>
              <a:rPr lang="es-PE" dirty="0" smtClean="0"/>
              <a:t> es la unidad mínima de almacenamiento es representado por 0 ó 1.</a:t>
            </a:r>
          </a:p>
          <a:p>
            <a:r>
              <a:rPr lang="es-PE" dirty="0" smtClean="0"/>
              <a:t>Un </a:t>
            </a:r>
            <a:r>
              <a:rPr lang="es-PE" b="1" dirty="0" smtClean="0"/>
              <a:t>Byte</a:t>
            </a:r>
            <a:r>
              <a:rPr lang="es-PE" dirty="0" smtClean="0"/>
              <a:t> equivale a </a:t>
            </a:r>
            <a:r>
              <a:rPr lang="es-PE" b="1" dirty="0" smtClean="0"/>
              <a:t>8 bits</a:t>
            </a:r>
          </a:p>
          <a:p>
            <a:r>
              <a:rPr lang="es-PE" dirty="0" smtClean="0"/>
              <a:t>Un </a:t>
            </a:r>
            <a:r>
              <a:rPr lang="es-PE" b="1" dirty="0" smtClean="0"/>
              <a:t>KB </a:t>
            </a:r>
            <a:r>
              <a:rPr lang="es-PE" dirty="0" smtClean="0"/>
              <a:t>(Kilobyte) equivale a </a:t>
            </a:r>
            <a:r>
              <a:rPr lang="es-PE" b="1" dirty="0" smtClean="0"/>
              <a:t>1024 Bytes.</a:t>
            </a:r>
          </a:p>
          <a:p>
            <a:r>
              <a:rPr lang="es-PE" dirty="0" smtClean="0"/>
              <a:t>Un </a:t>
            </a:r>
            <a:r>
              <a:rPr lang="es-PE" b="1" dirty="0" smtClean="0"/>
              <a:t>MB</a:t>
            </a:r>
            <a:r>
              <a:rPr lang="es-PE" dirty="0" smtClean="0"/>
              <a:t> (Megabyte) equivale a </a:t>
            </a:r>
            <a:r>
              <a:rPr lang="es-PE" b="1" dirty="0" smtClean="0"/>
              <a:t>1024 KB.</a:t>
            </a:r>
          </a:p>
          <a:p>
            <a:r>
              <a:rPr lang="es-PE" dirty="0" smtClean="0"/>
              <a:t>Un </a:t>
            </a:r>
            <a:r>
              <a:rPr lang="es-PE" b="1" dirty="0" smtClean="0"/>
              <a:t>GB </a:t>
            </a:r>
            <a:r>
              <a:rPr lang="es-PE" dirty="0" smtClean="0"/>
              <a:t>(Gigabyte) equivale a </a:t>
            </a:r>
            <a:r>
              <a:rPr lang="es-PE" b="1" dirty="0" smtClean="0"/>
              <a:t>1024 MB.</a:t>
            </a:r>
            <a:endParaRPr lang="es-ES" b="1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3168352" cy="18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168</TotalTime>
  <Words>512</Words>
  <Application>Microsoft Office PowerPoint</Application>
  <PresentationFormat>Presentación en pantalla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Origen</vt:lpstr>
      <vt:lpstr>Componentes de una computadora</vt:lpstr>
      <vt:lpstr>Agenda</vt:lpstr>
      <vt:lpstr>Qué es una computadora?</vt:lpstr>
      <vt:lpstr>Partes de una computadora</vt:lpstr>
      <vt:lpstr>Hardware: CPU, E/S, Almacenamiento</vt:lpstr>
      <vt:lpstr>Hardware: Placa madre</vt:lpstr>
      <vt:lpstr>Hardware: Unidad Central de Procesamiento</vt:lpstr>
      <vt:lpstr>Hardware: Memoria central</vt:lpstr>
      <vt:lpstr>Bit, byte, KB, MB, GB, etc.</vt:lpstr>
      <vt:lpstr>Puertos de entrada y salida</vt:lpstr>
      <vt:lpstr>Periféricos de entrada</vt:lpstr>
      <vt:lpstr>Periféricos de salida</vt:lpstr>
      <vt:lpstr>Trabajo:</vt:lpstr>
      <vt:lpstr>Preguntas!</vt:lpstr>
    </vt:vector>
  </TitlesOfParts>
  <Company>Banco de Crédito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de una computadora</dc:title>
  <dc:creator>S20870</dc:creator>
  <cp:lastModifiedBy>ANGEL VILLALVA</cp:lastModifiedBy>
  <cp:revision>10</cp:revision>
  <dcterms:created xsi:type="dcterms:W3CDTF">2013-02-14T20:16:36Z</dcterms:created>
  <dcterms:modified xsi:type="dcterms:W3CDTF">2013-05-05T23:51:53Z</dcterms:modified>
</cp:coreProperties>
</file>